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6D16-95D4-75D2-0809-ACC4ECEB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8EFAE-D3FC-F571-EEFE-5BAE5C1D6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F4842-DEFE-F464-AC26-A7D60E11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19241-071F-5074-DEAC-B55A0C56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D8D8C-BE37-5808-3513-78400718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9EE9-AE83-02DA-2B60-7AB7A992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ECB2-E26A-1A6B-86D3-B6B67EF1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C189-3A5A-51CE-E878-B622EDD1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44B89-E967-5D64-EDC6-3A11C328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AB118-8022-4EC7-BC37-1B9E7BD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AF911-9156-0A00-90B5-E5E7405AE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4E79F-AA57-C134-5D17-0C9310664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677C-1C0C-F314-4475-98C264D8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E214C-2A6E-99FC-6FA0-7FC59DF4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BD3B3-9EA6-8194-F8B9-74C9289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C809-D37B-6B8A-4D5F-39E91F35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0883-3268-343D-BF37-5DF69C76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FC48-EB32-1181-E734-229CB337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C2C7-756A-91D4-50EB-C4CD7341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DBF75-427C-9E09-901F-4EE54B77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615C-11AD-391D-17C5-E5217265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1456-79D0-16FA-E895-E51F0F45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2D946-641D-1085-A807-D66CB3BD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A97D5-5156-216A-943C-65AAA942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2E2F-DBFB-7749-3B79-A19D7A87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45F2-9DB5-9921-C2F3-7BD5EF31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3B3C-2259-7917-B0C4-A7CEA0B19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5A8D2-5F3B-53EB-FAAE-AA0E698E9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37361-3478-F65E-FC59-E652232C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9BEBF-C0AC-6AC6-233F-FF3C1CF5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0BD73-4EA4-AFE1-AA5D-ED4379B8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A69B-764E-24EC-889D-64FF0476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AE5B4-778C-D920-5B8D-9E51C220E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15F1F-84CF-3B12-BE21-6248FBCEE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6E8BB-23FF-B167-4550-3EA2549FD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25D81-4E1C-E010-8DB1-28BB4A100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91C68-7049-C5DF-6F8D-023F0BD5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EEF79-FDF7-F8BA-1326-BF1FDB28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C722F-A862-9109-8444-0AE4BC7E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6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26B2-465D-A192-3589-445B0712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8BCAA-D7F5-7C31-76C3-1FD0AEA1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A0A1E-37D5-0A2A-5404-787003E8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1FE1D-F881-097A-5600-7102452A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F81C-8865-01AF-EC1B-771D4EAF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77CE0-3DB9-2E20-EA4C-8E169638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2B2ED-3116-5289-2127-5EBF926D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0D70-F96B-EBA1-E8D5-38D5ED43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574E-50B3-712E-7851-FF29A30C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96A44-B001-9457-2F2F-4ABC85DAF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08A61-BE6D-E07E-32EB-A2EBC790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0DD6F-EEDC-C1E2-3A68-B5E139DC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635A4-3E7C-2592-8A55-47E2CCFF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DA9-6BD1-5552-E045-616160D5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738A4-32AF-47A3-DDE0-BA21410B2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1CE1-D84B-9826-F15B-7D097290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96154-8B00-2182-9EFF-ECA9499C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AF729-2DA8-D920-035A-F90F77DD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B6D47-2AD2-4515-6392-EACD6214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55971-0AD1-9F2C-6831-D6B8EA12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96264-DFC4-F104-99ED-A051F94F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F0F2-2049-1A3E-1282-DFF0E6DAD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3CEE-41F6-4707-99AB-EF565DC2DE6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AB626-0854-B40A-3B82-16F414F16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3C38-5F73-0957-4530-D043F91C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82C3-BCC6-43AF-A1DD-0FD0AFF84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6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0B604F9-2DED-834E-27E3-C0AEA39E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0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D6EE99D-06F5-993C-A8F3-76F54939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5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A784FEC-1A94-0F4A-BB60-4D0D2D9A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7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A6E74A4-9E62-EE65-55EE-7D0F497F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0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7A9F680-E799-E4F3-2A85-33E0AC25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3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14D15EC-FD4E-4890-4657-082A1272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9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33A5A1D-FF10-1ACE-C292-E9786A24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2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EF73B2A-D848-C8F6-104A-EC92CDA5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5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9672316-11CE-12FD-9F4E-C6FE0E27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4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FB66D31-92FE-448E-F306-701AC00E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6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D39CA1-7DF9-3C28-FD5F-B5E59F70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8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2D250E4-C1AA-1E42-4DE0-D3CC6F50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8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1205C98-11F3-5E89-3986-C797753E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8B139B0-11CE-70F3-CB0F-334A6BCF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5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8550C64-A1E4-0904-BF12-7E0769A8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7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766312D0-9F0E-30BD-C289-39CD719D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31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8327C36-DDD1-E04A-AF32-E5AF1926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9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F3511FD-7062-CBBF-B99D-5F5CE6AF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4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11E8E77-EA83-3114-D9EA-5BCACF5D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2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175CA22-5C23-B028-CD11-8AE83202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02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33DE608-A6DD-AB73-D0E8-4DEC3C76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6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A8C64A-BC9C-CA5D-32E4-813088BD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DD437C24-472A-07FD-1361-2E79A919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4FFFF5E3-96A5-8EB1-6A33-A6A9B02D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8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5A988FD-5FFF-1B08-ED10-953F3DC6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8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66B0F49-011C-A4CF-0B6A-12B030D1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6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738506D-EA4E-3EA8-851A-CA28032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8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E9D4739-77E0-700B-3454-E0A9AD62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6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2F4FFCA-CD3A-F166-8869-DB531B0E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1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A5185EF-00CC-156E-26FB-D28BA087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Rabor</dc:creator>
  <cp:lastModifiedBy>Emmanuel Rabor</cp:lastModifiedBy>
  <cp:revision>2</cp:revision>
  <dcterms:created xsi:type="dcterms:W3CDTF">2023-05-18T16:37:06Z</dcterms:created>
  <dcterms:modified xsi:type="dcterms:W3CDTF">2023-05-24T14:44:23Z</dcterms:modified>
</cp:coreProperties>
</file>