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27"/>
    <p:restoredTop sz="95431"/>
  </p:normalViewPr>
  <p:slideViewPr>
    <p:cSldViewPr snapToGrid="0" snapToObjects="1">
      <p:cViewPr varScale="1">
        <p:scale>
          <a:sx n="74" d="100"/>
          <a:sy n="74" d="100"/>
        </p:scale>
        <p:origin x="60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26CA-BBD3-D549-9F30-86E4A9B93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F79E1-690E-F143-9764-A04E5D6CD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5A6D-DDED-2A41-B120-16F9C412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18804-2D9D-4C46-8138-35A2B777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5679E-B489-234C-93B2-77D1C51A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3C0A-752B-BB42-8212-CB145EE2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4B1B6-EE9E-0742-841F-2F3029FF6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12384-8D22-C04E-A911-1F5124B7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6951F-B4A6-D44A-8161-8902FBE5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8A59C-DA73-9B4C-AD8F-C09DA71B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E49A3-BF67-4247-BDD9-7752DBE79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39F32-16A4-154D-A98E-24EFD228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C0E0-B54F-EE48-BB41-996E0DF9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64E63-27B5-F54B-A00A-E326E7C1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AB98-5E46-AE47-8051-089F98A7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04F5-B1D7-C14B-843A-DF9FF0FF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4B56-8D3A-C34A-A842-A6F036FF7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51D1-B2E9-E046-A58C-E942AFE2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AE6E-50BD-9F4E-9FE4-2601FA0B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34F3-A573-4749-A3D5-2AA3D57F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D4BC-2442-144F-82DC-5C791F0C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6CA8F-05E0-E342-8092-871D5770C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7DE8-1C7B-1E46-BBD0-8C132FF5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F4C0B-86EE-8A4C-A9BF-51B2D9EF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77AF-2260-B94F-A2B8-E49C4F69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6BD1-F996-9440-B0D5-75FE7D18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8B58-AB0E-CF48-95B5-F958A9411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EEA63-36F1-8742-802B-E7358C4A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43BC2-EAA1-E043-B2A0-5743C18C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01765-3E39-5E4A-A082-945DA755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10212-AC57-4F41-BAEF-2211E5D8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0A4C-09A8-5449-89E9-0E3F0A3F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07124-7E8E-4342-85E2-5F47ED1F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5E36-1D30-8445-A857-2DF04A278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B02FD-D2DC-6C40-B6D0-04CB0238E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81DFB-AB42-2B46-9392-EF1A3FF1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D1B0D-F577-9A47-90EC-B8AFFBC7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629C9-49E7-E04D-AEC8-309158A3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ECE89-DBB5-D047-8BB0-F273A678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8AF6-B163-E342-ADDC-3D862AA9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652C9-4CCD-D94A-A125-EFDC2CAD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CBA9-F9B3-7A40-8D4D-C0119D3B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24F12-AB57-E54A-8801-2DB66156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14654-1A83-2C4F-AB73-C768DF0F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8EED6-7652-4B46-A813-444B4361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880DF-C313-5E4C-85A4-969ED8AF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C5BD3-4C0C-224E-B109-57D1B35A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38C42-F624-7043-BA30-EFFB346E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94F85-1EAC-0641-98C6-5F54F8D40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791CF-802E-064F-84ED-F6021E6B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ACCB2-C271-6043-AF59-72E9EB60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F6C9D-67C9-2640-AF32-3A3B0B83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F68B-23AA-0F4B-BA58-852F65E9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7526A-3CFF-1647-9E53-EB70A321B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BAB92-4B64-6F4D-88B2-5AD729A48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6F5FD-CF93-F84B-8655-5AFEE5DE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C930C-0D9D-624F-B5B8-8BE73343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527F0-FD6B-1B4B-A337-C7FE6C96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15F40-3628-2548-B2B5-676831FA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A28CC-C553-F145-A957-DAED5DCB1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BD7EF-5912-8F45-8F43-A81764254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A147-67B0-0440-8A93-0D4A5754FF4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3780-E1CA-4141-9910-B2F6F8F0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8DA9-B17C-B64B-A675-A15F9704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9A6D-CD12-2B4C-A234-84A59454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16" y="2035759"/>
            <a:ext cx="7282747" cy="2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F87DF-D5B5-8A4C-894C-56E00BF5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97429-9BF0-774D-B9BF-0163797C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-3313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AABF4-F6F8-7840-9708-479F447E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98153-43F0-614F-B376-F572B674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86115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67AA8-A102-A849-95D7-14DA208C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CBCF1-5688-F747-84DD-8F4336FBC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AD432-6FE7-5544-9878-1E50B440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7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30128-79F5-B643-B516-3779FBE8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9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77317-568E-054B-BE26-751E3800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7DB2B-B002-AE45-97D1-E597E65E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EC9E0-AA0D-9E4B-A597-5DD933E2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0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36B6B-795D-584C-B988-21BDD9A3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69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5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EA25F-0A97-EE4A-B1F6-F2934454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DBBA7-7BF8-D544-A7FD-EC4D1A36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6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8A017-65FA-5144-9FC7-46C9A988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0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0DB65-5E56-B548-88A2-F020594C4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ADFA3-89A3-5445-AD8B-BB55D36E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29320-3A82-D74D-80AA-4A4FFA30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CEFE2-8651-4A48-879E-CCA03115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44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4E40E-8208-534D-A5D5-0EA61685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8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7A817-6F23-0F4E-AE47-F7CB6E0B3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2B14FF-DC82-4C42-95A9-C3CB7494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2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EC9E0-AA0D-9E4B-A597-5DD933E2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6114" cy="68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4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55F04-2A97-464E-964E-3D1C0019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6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6CA61-A204-2041-BAC3-8C22BEE8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73FCD-6C30-C14C-9446-F4B075A3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C2E5D-C030-3A46-978F-7C9EDC40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-3313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07960-0938-8546-B6E9-C70977261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19C48-A807-4B47-8872-9DB79BED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admin@livechristsharechrist.net</dc:creator>
  <cp:lastModifiedBy>Barber Rabor</cp:lastModifiedBy>
  <cp:revision>3</cp:revision>
  <dcterms:created xsi:type="dcterms:W3CDTF">2020-08-04T10:53:43Z</dcterms:created>
  <dcterms:modified xsi:type="dcterms:W3CDTF">2025-02-08T00:12:27Z</dcterms:modified>
</cp:coreProperties>
</file>