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97" r:id="rId2"/>
    <p:sldId id="276" r:id="rId3"/>
    <p:sldId id="277" r:id="rId4"/>
    <p:sldId id="278" r:id="rId5"/>
    <p:sldId id="279" r:id="rId6"/>
    <p:sldId id="280" r:id="rId7"/>
    <p:sldId id="281" r:id="rId8"/>
    <p:sldId id="282" r:id="rId9"/>
    <p:sldId id="283" r:id="rId10"/>
    <p:sldId id="284" r:id="rId11"/>
    <p:sldId id="285" r:id="rId12"/>
    <p:sldId id="286" r:id="rId13"/>
    <p:sldId id="287" r:id="rId14"/>
    <p:sldId id="288" r:id="rId15"/>
    <p:sldId id="290" r:id="rId16"/>
    <p:sldId id="289" r:id="rId17"/>
    <p:sldId id="291" r:id="rId18"/>
    <p:sldId id="292" r:id="rId19"/>
    <p:sldId id="293" r:id="rId20"/>
    <p:sldId id="294" r:id="rId21"/>
    <p:sldId id="295" r:id="rId22"/>
    <p:sldId id="296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F7549"/>
    <a:srgbClr val="666F59"/>
    <a:srgbClr val="59604D"/>
    <a:srgbClr val="604E31"/>
    <a:srgbClr val="9C8050"/>
    <a:srgbClr val="715B39"/>
    <a:srgbClr val="E9E9E6"/>
    <a:srgbClr val="EEEEEE"/>
    <a:srgbClr val="E6E6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31104"/>
    <p:restoredTop sz="95431"/>
  </p:normalViewPr>
  <p:slideViewPr>
    <p:cSldViewPr snapToGrid="0" snapToObjects="1">
      <p:cViewPr varScale="1">
        <p:scale>
          <a:sx n="103" d="100"/>
          <a:sy n="103" d="100"/>
        </p:scale>
        <p:origin x="114" y="2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81EACE-14F8-DA4B-8315-24429E04900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DA26331-962D-D949-AB72-FAE4D0A393D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1C33A24-A68C-1E49-B42A-AF6C95D192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4202A-F7F7-2F4C-B447-C2C004B731C8}" type="datetimeFigureOut">
              <a:rPr lang="en-US" smtClean="0"/>
              <a:t>5/24/2023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C89D865-4113-CD41-8E1E-56572B0B72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68E8BBC-1426-A748-8A47-827A3CFB15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C2B6D4-98F4-1946-B523-5FFFB2BB28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516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17CA0D-D1E4-DB4A-9D14-D93A2FA950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AD16529-C390-5E45-AE5E-818CBF6EC59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0361416-EA9E-1C41-9FBB-AF17AE310D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4202A-F7F7-2F4C-B447-C2C004B731C8}" type="datetimeFigureOut">
              <a:rPr lang="en-US" smtClean="0"/>
              <a:t>5/24/2023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63354AC-C7D5-B543-B7B6-E31B48D92F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1C8E636-C27E-C04A-8FCC-40AA5A1E3B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C2B6D4-98F4-1946-B523-5FFFB2BB28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6679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694A576-943B-F54B-881D-9A16B46CF95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AF26F0D-C847-3F49-9931-73F11A4F01F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685143D-098E-EF43-9825-003682B021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4202A-F7F7-2F4C-B447-C2C004B731C8}" type="datetimeFigureOut">
              <a:rPr lang="en-US" smtClean="0"/>
              <a:t>5/24/2023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F352669-B382-CC4E-96CB-8DEDEB2E9F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922FB58-0D26-F044-8D50-A2DCBFBDB8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C2B6D4-98F4-1946-B523-5FFFB2BB28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58452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57D7AF-A87A-7741-A6EB-D926CE7E31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D36C70-1DA8-DB4A-955D-9082C5A56F2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BB7A851-8D57-0C4E-9CC7-0DEC42E615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4202A-F7F7-2F4C-B447-C2C004B731C8}" type="datetimeFigureOut">
              <a:rPr lang="en-US" smtClean="0"/>
              <a:t>5/24/2023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FFC6EFF-1B6C-5545-AC5A-30E1EE9DA8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F090626-A9C3-B64F-808C-08EFFDF806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C2B6D4-98F4-1946-B523-5FFFB2BB28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89720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C48572-524A-3A4E-807D-F19C24D355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F5C07DF-2300-F541-8CA4-CF2D560F55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7136522-344E-3344-AF57-4CFF72B64C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4202A-F7F7-2F4C-B447-C2C004B731C8}" type="datetimeFigureOut">
              <a:rPr lang="en-US" smtClean="0"/>
              <a:t>5/24/2023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FC1D66D-211A-F141-BB17-5310EB0C9C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9C95BB2-71EA-2444-B3DA-35D2AE829A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C2B6D4-98F4-1946-B523-5FFFB2BB28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21251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4BFDC4-8379-FD43-80DE-65D4AAE03C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167642-AC63-7442-8CA7-5BEA8809332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156536A-685B-D444-8D95-91966588AFB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9780BCE-524C-3844-B26A-79FC02C03A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4202A-F7F7-2F4C-B447-C2C004B731C8}" type="datetimeFigureOut">
              <a:rPr lang="en-US" smtClean="0"/>
              <a:t>5/24/2023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BFB5C90-4A6E-4644-ACB2-996E87E38E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3C1815E-0742-7F40-9C46-6037DAC189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C2B6D4-98F4-1946-B523-5FFFB2BB28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01621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45E9DE-A878-4C49-9B1D-63B933D626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0345ACF-B30F-7A4F-91D9-4379510C22F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043C55E-15C6-3146-A4F5-70124BA14AB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2C57D16-AB6C-954D-B0D7-755FF1C09B0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E4D53F2-DCEE-204F-89FD-78A92DEE1B7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AE25E81-24AA-124D-92F9-D0E1CDE455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4202A-F7F7-2F4C-B447-C2C004B731C8}" type="datetimeFigureOut">
              <a:rPr lang="en-US" smtClean="0"/>
              <a:t>5/24/2023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9A126BE-40B6-8D4E-9994-E132D11EE9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78E9AC9-7303-5F4C-B7A5-E7BB0D20FC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C2B6D4-98F4-1946-B523-5FFFB2BB28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95165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0F907E-0415-6848-8727-71ADDE3F06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B6CAFE1-D9A6-6F42-AA7C-E3E5064A1B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4202A-F7F7-2F4C-B447-C2C004B731C8}" type="datetimeFigureOut">
              <a:rPr lang="en-US" smtClean="0"/>
              <a:t>5/24/2023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A7FE88B-0D4F-CB41-965A-35478126BC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0FDA39F-4453-F74B-BEC6-4E72FB4D3A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C2B6D4-98F4-1946-B523-5FFFB2BB28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58904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9F3BCE1-7FD3-B84B-AAB6-0FD3749BCF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4202A-F7F7-2F4C-B447-C2C004B731C8}" type="datetimeFigureOut">
              <a:rPr lang="en-US" smtClean="0"/>
              <a:t>5/24/2023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BE9CB15-3917-A249-AB39-B8532A80A8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EA44B10-5373-5949-8CE5-7CCA34F06D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C2B6D4-98F4-1946-B523-5FFFB2BB28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43773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5B386C-60EF-9F40-983F-779BDDC510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05E922-EBBA-0E4F-A3B9-C982D8C0FA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7AB22F5-D214-FE4F-A418-CD314971AC8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B65F376-78D3-4B41-9F6C-A72BBE2CF5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4202A-F7F7-2F4C-B447-C2C004B731C8}" type="datetimeFigureOut">
              <a:rPr lang="en-US" smtClean="0"/>
              <a:t>5/24/2023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ADE513B-4BEF-264F-B2B0-57A3FAA36D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6D98173-3533-A64F-BC62-D266B81BEF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C2B6D4-98F4-1946-B523-5FFFB2BB28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27167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52CEBE-A92F-5848-803B-7AE9CB7B89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5191808-F2CF-4F47-B84C-6BDBB7844D4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5F127CD-D4C0-924F-BBA8-25ADF7095EB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AA86167-987B-444C-B823-B62BCB977E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4202A-F7F7-2F4C-B447-C2C004B731C8}" type="datetimeFigureOut">
              <a:rPr lang="en-US" smtClean="0"/>
              <a:t>5/24/2023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A8BF11C-0AC4-D747-91EC-4E30300AAD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01EAB2F-80E5-0A44-ADA1-D5EC9E9CB7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C2B6D4-98F4-1946-B523-5FFFB2BB28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52544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9E9E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3B5D575-9604-F34C-A0AB-2F4CB97D37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8522FB4-4103-144F-9526-6C40DC3CDE3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81FA48C-7B2A-7241-8D00-AA137C4465A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A4202A-F7F7-2F4C-B447-C2C004B731C8}" type="datetimeFigureOut">
              <a:rPr lang="en-US" smtClean="0"/>
              <a:t>5/24/2023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76D93C6-61BB-1340-AC8C-8247E07534D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89023B-E3C6-034E-B942-5D8EC0A36A8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C2B6D4-98F4-1946-B523-5FFFB2BB28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9234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0516" y="2035759"/>
            <a:ext cx="7282747" cy="24324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07054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A5F8680-DD35-F84E-836A-9504D414A27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3313"/>
            <a:ext cx="12192000" cy="68646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236501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E26173B-D39D-CF41-B8AE-70D9438DFCB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3313"/>
            <a:ext cx="12192000" cy="68646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619991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3865030-B295-6B47-B0B9-6BD8867B804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3313"/>
            <a:ext cx="12192000" cy="68646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082691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D055EDB-A738-2E4D-AC33-C9EB6F2DA2B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3313"/>
            <a:ext cx="12192000" cy="68646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190517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F514577-7BEB-0741-85DD-20084B70D1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3313"/>
            <a:ext cx="12192000" cy="68646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365923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33465A8-F8FE-C64C-84A6-8733015E3E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3313"/>
            <a:ext cx="12192000" cy="68646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735133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9D3D57F-6F9F-6D46-9A32-455D6FBA2C8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84" y="0"/>
            <a:ext cx="1218023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685767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CBE4A94-936A-404F-BB5D-564A440A086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3313"/>
            <a:ext cx="12192000" cy="68646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484520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AC36FFA-D8CD-6547-B8DD-8BD3213F59E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3313"/>
            <a:ext cx="12192000" cy="68646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683949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70419F2-1B44-0648-89BD-13448C8E8C3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84" y="0"/>
            <a:ext cx="12030172" cy="67735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66867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B884FC8-F220-B744-98F5-060BFE539F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3313"/>
            <a:ext cx="12186116" cy="6861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991124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0A63A61-FCF3-CC4A-8CAE-5501C4FFBCB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3313"/>
            <a:ext cx="12192000" cy="68646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947216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C32233E-F354-A149-B4FD-3F737258BA0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3313"/>
            <a:ext cx="12192000" cy="68646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139849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9BDEB7D-D5AD-684C-8F60-08983DDADEA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3313"/>
            <a:ext cx="12192000" cy="68646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48382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7AA66CE-4B64-6C4C-B8F8-6EA1234EE2E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3313"/>
            <a:ext cx="12192000" cy="68646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26946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0A7FDA0-601C-4D4E-8933-F0F062EB16E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3313"/>
            <a:ext cx="12192000" cy="68646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80389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D5F7AE3-15A4-9048-A662-1CAFDE87EFE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3313"/>
            <a:ext cx="12192000" cy="68646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02392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C544437-22CE-C94B-83A5-C692A3ADC7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3313"/>
            <a:ext cx="12192000" cy="68646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44988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40EF62B-91AB-BB40-8598-447879E7AAC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3313"/>
            <a:ext cx="12192000" cy="68646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39266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BF8D902-7373-DD4B-9C7E-C04BC5F06B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3313"/>
            <a:ext cx="12186116" cy="6861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964312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4797472-66D5-6A48-A933-A51A71C278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3313"/>
            <a:ext cx="12192000" cy="68646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464683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6141</TotalTime>
  <Words>0</Words>
  <Application>Microsoft Office PowerPoint</Application>
  <PresentationFormat>Widescreen</PresentationFormat>
  <Paragraphs>0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6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admin@livechristsharechrist.net</dc:creator>
  <cp:lastModifiedBy>Emmanuel Rabor</cp:lastModifiedBy>
  <cp:revision>22</cp:revision>
  <dcterms:created xsi:type="dcterms:W3CDTF">2020-08-05T12:34:53Z</dcterms:created>
  <dcterms:modified xsi:type="dcterms:W3CDTF">2023-05-24T14:45:12Z</dcterms:modified>
</cp:coreProperties>
</file>