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notesMasterIdLst>
    <p:notesMasterId r:id="rId7"/>
  </p:notesMasterIdLst>
  <p:sldIdLst>
    <p:sldId id="306" r:id="rId2"/>
    <p:sldId id="307" r:id="rId3"/>
    <p:sldId id="308" r:id="rId4"/>
    <p:sldId id="311" r:id="rId5"/>
    <p:sldId id="310" r:id="rId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478" autoAdjust="0"/>
  </p:normalViewPr>
  <p:slideViewPr>
    <p:cSldViewPr snapToObjects="1">
      <p:cViewPr varScale="1">
        <p:scale>
          <a:sx n="68" d="100"/>
          <a:sy n="68" d="100"/>
        </p:scale>
        <p:origin x="28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F048A-D010-428B-A60A-1E93F8BC02E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1B1C9-BE6C-4F23-BF20-520112AC8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3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75CD7DA6-39FC-4B41-8630-BD183504B379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EFA0443F-2642-4CFE-A675-F4FF6D146C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05500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753931-D4F5-40EE-A926-1FD51265CC94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C459D-C839-4EE3-810B-10D4F50AE83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22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hangingPunct="1">
              <a:defRPr/>
            </a:pPr>
            <a:fld id="{11749512-6F2A-4A84-B476-834C3AD35FF7}" type="datetime1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>
                <a:defRPr/>
              </a:pPr>
              <a:t>3/2/2022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/>
            <a:fld id="{79F00DB6-6DF9-4E31-B577-723024821723}" type="slidenum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/>
              <a:t>‹#›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256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hangingPunct="1">
              <a:defRPr/>
            </a:pPr>
            <a:fld id="{11749512-6F2A-4A84-B476-834C3AD35FF7}" type="datetime1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>
                <a:defRPr/>
              </a:pPr>
              <a:t>3/2/2022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/>
            <a:fld id="{79F00DB6-6DF9-4E31-B577-723024821723}" type="slidenum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/>
              <a:t>‹#›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233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hangingPunct="1">
              <a:defRPr/>
            </a:pPr>
            <a:fld id="{11749512-6F2A-4A84-B476-834C3AD35FF7}" type="datetime1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>
                <a:defRPr/>
              </a:pPr>
              <a:t>3/2/2022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/>
            <a:fld id="{79F00DB6-6DF9-4E31-B577-723024821723}" type="slidenum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/>
              <a:t>‹#›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46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hangingPunct="1">
              <a:defRPr/>
            </a:pPr>
            <a:fld id="{11749512-6F2A-4A84-B476-834C3AD35FF7}" type="datetime1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>
                <a:defRPr/>
              </a:pPr>
              <a:t>3/2/2022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/>
            <a:fld id="{79F00DB6-6DF9-4E31-B577-723024821723}" type="slidenum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/>
              <a:t>‹#›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56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hangingPunct="1">
              <a:defRPr/>
            </a:pPr>
            <a:fld id="{11749512-6F2A-4A84-B476-834C3AD35FF7}" type="datetime1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>
                <a:defRPr/>
              </a:pPr>
              <a:t>3/2/2022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/>
            <a:fld id="{79F00DB6-6DF9-4E31-B577-723024821723}" type="slidenum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/>
              <a:t>‹#›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55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E32715-5305-432A-B2E9-3E4125DB6A11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45147-8785-4606-897C-439BC939A80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497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2819D-5E55-40A4-93A0-7D1BD64FDA53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8C496-A72D-46D2-A2C6-BBB42667036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65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DC29DCFF-2E7D-4DEA-9A48-774CCAA873DB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69050B47-DDE4-4CA8-AC35-6FE46D8A4A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40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A3969-37B1-4506-A4BC-E56002317182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F71DD1FA-A67E-4CCE-A20C-91238DC579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236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087CF2-B6DF-495B-B996-5DEE27970418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CDA64-0B56-4B92-9A98-E5D4A50D43A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32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3E2E88-FA23-46A7-88F7-68489C268C08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CAE8D-275E-4F7B-8EE9-8868593AE1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19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64A55-93FF-453D-B5C1-421178290B45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AA2C3-A736-43DA-A056-4076DF51FC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4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09BAA3-4AC6-411C-A8A9-6CA9BD189022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EA212-B6A1-4A05-B5E4-0C04E7B1B7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77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573E77-7F44-4BB8-BCA4-A7CC7D264D6D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FE5D6-E0F2-415A-90E5-7BBDE70464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68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C986C-1079-4AE0-A8EE-06CB4F1E5FBD}" type="datetime1">
              <a:rPr lang="en-US" smtClean="0"/>
              <a:pPr>
                <a:defRPr/>
              </a:pPr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2C64C-2B3E-4474-920D-9EDAB9C28A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48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hangingPunct="1">
              <a:defRPr/>
            </a:pPr>
            <a:fld id="{11749512-6F2A-4A84-B476-834C3AD35FF7}" type="datetime1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>
                <a:defRPr/>
              </a:pPr>
              <a:t>3/2/2022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hangingPunct="1">
              <a:defRPr/>
            </a:pPr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hangingPunct="1"/>
            <a:fld id="{79F00DB6-6DF9-4E31-B577-723024821723}" type="slidenum">
              <a:rPr lang="en-US" smtClean="0">
                <a:solidFill>
                  <a:srgbClr val="FFFFFF">
                    <a:lumMod val="95000"/>
                    <a:lumOff val="5000"/>
                  </a:srgbClr>
                </a:solidFill>
              </a:rPr>
              <a:pPr eaLnBrk="1" hangingPunct="1"/>
              <a:t>‹#›</a:t>
            </a:fld>
            <a:endParaRPr lang="en-US">
              <a:solidFill>
                <a:srgbClr val="FFFFFF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6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  <p:sldLayoutId id="214748377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5105400" cy="8683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-65" charset="0"/>
              </a:rPr>
              <a:t>Group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077" y="1600200"/>
            <a:ext cx="6553200" cy="868363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Talk 1: Jesus the Messiah</a:t>
            </a:r>
          </a:p>
          <a:p>
            <a:pPr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Share about your relationship with Jesus.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-65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A5D4525-7F03-4094-A01D-40EBE1924611}"/>
              </a:ext>
            </a:extLst>
          </p:cNvPr>
          <p:cNvSpPr txBox="1">
            <a:spLocks/>
          </p:cNvSpPr>
          <p:nvPr/>
        </p:nvSpPr>
        <p:spPr>
          <a:xfrm>
            <a:off x="3124200" y="4860311"/>
            <a:ext cx="5638800" cy="1752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Talk 2: Called to Witness</a:t>
            </a:r>
          </a:p>
          <a:p>
            <a:pPr marL="0" indent="0" fontAlgn="auto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How are you responding to the love of God for you?  In holiness, in loving God, in loving neighbor.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-65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31BA37-0E3F-4C0F-A903-CE39966FE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888960"/>
            <a:ext cx="2161051" cy="723951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5105400" cy="8683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-65" charset="0"/>
              </a:rPr>
              <a:t>Group discussion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2630A7-3CED-446C-B9D1-F162CBE4F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288270"/>
            <a:ext cx="5638800" cy="17526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Talk 2: Called to Witness</a:t>
            </a:r>
          </a:p>
          <a:p>
            <a:pPr marL="0" indent="0"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How are you responding to the love of God for you?  In holiness, in loving God, in loving neighbor.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-65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667A14-0C68-43C9-B51D-DA5D0EF4A1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888960"/>
            <a:ext cx="2161051" cy="72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270191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5105400" cy="8683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-65" charset="0"/>
              </a:rPr>
              <a:t>Group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077" y="1417637"/>
            <a:ext cx="6553200" cy="1371600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Talk 3: Repentance and Faith</a:t>
            </a:r>
          </a:p>
          <a:p>
            <a:pPr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Share with one another areas where you need to turn more fully to God.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-65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31BA37-0E3F-4C0F-A903-CE39966FE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888960"/>
            <a:ext cx="2161051" cy="72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64839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5105400" cy="8683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-65" charset="0"/>
              </a:rPr>
              <a:t>Group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077" y="1417637"/>
            <a:ext cx="6553200" cy="1371600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Talk 4: The Gift of the Holy Spirit</a:t>
            </a:r>
          </a:p>
          <a:p>
            <a:pPr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Share your </a:t>
            </a:r>
            <a:r>
              <a:rPr lang="en-US" b="1"/>
              <a:t>experience today.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-65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31BA37-0E3F-4C0F-A903-CE39966FE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888960"/>
            <a:ext cx="2161051" cy="72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87831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5105400" cy="8683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-65" charset="0"/>
              </a:rPr>
              <a:t>Group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077" y="1417637"/>
            <a:ext cx="6553200" cy="1371600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Talk 5: Growing in the Holy Spirit</a:t>
            </a:r>
          </a:p>
          <a:p>
            <a:pPr eaLnBrk="1" hangingPunct="1">
              <a:lnSpc>
                <a:spcPts val="2463"/>
              </a:lnSpc>
              <a:buFont typeface="Arial" charset="0"/>
              <a:buNone/>
              <a:defRPr/>
            </a:pPr>
            <a:r>
              <a:rPr lang="en-US" b="1" dirty="0"/>
              <a:t>What tools to Christian growth have not been fully utilized in your life?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-65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31BA37-0E3F-4C0F-A903-CE39966FE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888960"/>
            <a:ext cx="2161051" cy="72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603783"/>
      </p:ext>
    </p:extLst>
  </p:cSld>
  <p:clrMapOvr>
    <a:masterClrMapping/>
  </p:clrMapOvr>
  <p:transition>
    <p:rand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138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Corbel</vt:lpstr>
      <vt:lpstr>Parallax</vt:lpstr>
      <vt:lpstr>Group discussion</vt:lpstr>
      <vt:lpstr>Group discussion</vt:lpstr>
      <vt:lpstr>Group discussion</vt:lpstr>
      <vt:lpstr>Group discussion</vt:lpstr>
      <vt:lpstr>Group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Emmanuel Rabor</dc:creator>
  <cp:lastModifiedBy>Emmanuel Rabor</cp:lastModifiedBy>
  <cp:revision>49</cp:revision>
  <dcterms:created xsi:type="dcterms:W3CDTF">2020-11-19T00:35:45Z</dcterms:created>
  <dcterms:modified xsi:type="dcterms:W3CDTF">2022-03-02T17:56:11Z</dcterms:modified>
</cp:coreProperties>
</file>