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8" r:id="rId23"/>
    <p:sldId id="276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6C92C-B4B9-78D2-CF09-EBD9912EF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0402A3-35FA-9BFC-164F-ADFF14A28D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470D6-0753-61DF-FF16-BE6D94111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F3C2F-BA8C-4585-9BCD-D5BD8A3B5642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788DF-364E-62EC-065A-777BD9D1C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9FE2C-C749-0410-43D3-17E2AC894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4785-4793-4A72-9594-154A82EE5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75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9E844-63A9-4F3D-8F36-AAB8E315C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D425E6-307F-41D2-83AE-99855B2956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2E110-5EFA-800F-FAD4-03D27792D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F3C2F-BA8C-4585-9BCD-D5BD8A3B5642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E132B-D14E-B7DD-2519-BCDF76099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E7C42-7CBA-ED60-0E07-BD253DB88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4785-4793-4A72-9594-154A82EE5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66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A1E756-A148-424C-40E4-510E218FA9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9C14B1-4596-99B9-2B29-BEB0E81297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985C0D-B8EC-55BF-967F-540E279AC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F3C2F-BA8C-4585-9BCD-D5BD8A3B5642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01239-C857-B6AA-0D31-A51CB55CC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0EF77-1C06-F327-583B-0B764EA86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4785-4793-4A72-9594-154A82EE5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90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E12AC-F217-05D3-7730-7799535E5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08415-72E2-5296-43D8-25A4C2076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82192-45ED-E059-200D-D37447DB6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F3C2F-BA8C-4585-9BCD-D5BD8A3B5642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E1779-19D7-6C6A-7DD8-348A9EB5D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A64A4-C2C3-31EF-B237-9BCC00DE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4785-4793-4A72-9594-154A82EE5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21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ECBD3-DF6D-290A-D40F-22E800FB8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A8FC69-C019-3CBB-E8FC-348432627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5081A-1694-A9BF-A453-AF6684118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F3C2F-BA8C-4585-9BCD-D5BD8A3B5642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99529-F2F8-02D0-2127-9DCFB5984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D5414-6EB6-39DF-9B13-BC31D91A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4785-4793-4A72-9594-154A82EE5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294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DA4B8-E3E9-B80B-C893-E2B20017A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AEC36-2C93-F603-3143-C80C3BBFD8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113A86-4AB0-A77F-D52F-01D1367685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4766EA-3BA9-A29F-DAB8-BEAE1B91F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F3C2F-BA8C-4585-9BCD-D5BD8A3B5642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5AF688-B42C-3EBF-674F-A5EF13136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E82E5-B934-CAD1-73B6-70A52DCB9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4785-4793-4A72-9594-154A82EE5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98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A24B5-9176-63CB-EE8E-2CFE9B7CF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E3BF04-8B14-9738-B382-902CAC8B9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7FC6A6-8979-460E-0AD6-0D1123A118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6122EA-EFC8-D8EC-D1AF-433D115074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A4D6DB-B08C-30DB-6404-763B7716BF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498A5F-393A-D0B6-E817-185B9AB10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F3C2F-BA8C-4585-9BCD-D5BD8A3B5642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2831B9-D8B9-2F2D-3361-55EBC76E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9042DE-0ECA-095E-9151-96F157C38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4785-4793-4A72-9594-154A82EE5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26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8C237-45BD-B41A-2B27-876D4B58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9F194E-AF1E-A4C2-29F6-9DC7F7A43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F3C2F-BA8C-4585-9BCD-D5BD8A3B5642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174B9A-EB3D-9A67-4E5B-7F63C589A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003FBB-6E6F-2CC9-8C34-74BEA8DFF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4785-4793-4A72-9594-154A82EE5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650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D43B15-3DA3-B04B-8D39-69D24E8C0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F3C2F-BA8C-4585-9BCD-D5BD8A3B5642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8F17F3-6D15-13EB-B079-482EACED7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4BC66-603A-93F5-A1E5-5BBE6DA99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4785-4793-4A72-9594-154A82EE5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569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27230-A78C-D071-F280-6B5BEDFC7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9D3E9-634A-AD54-0270-F3C79FD56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CDA6D8-895B-30F9-9A0E-C2943942B5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D46023-B552-B703-2D30-7526A7584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F3C2F-BA8C-4585-9BCD-D5BD8A3B5642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71031A-9ED1-6764-75C3-A6B980755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0E8F2-7EE8-93E2-90DA-FEFDA05F7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4785-4793-4A72-9594-154A82EE5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73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7698D-692B-E060-289D-4696372BB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7EB6C7-F6BA-EE9E-8077-5EFEA1AA6E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320F85-539C-E660-B94A-71CE211E64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FD5526-7F48-5559-D3F4-9C7FB37DB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F3C2F-BA8C-4585-9BCD-D5BD8A3B5642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797D14-FD38-A1BD-BAA5-79E53A7D5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8F2C55-8D42-F67C-F6DD-FE20048EE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4785-4793-4A72-9594-154A82EE5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40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402447-8CC0-93FE-0688-7FFD04EDB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A4B36D-92C2-48B6-FA03-696C7DD3A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581E4-949E-A893-8936-C009855588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F3C2F-BA8C-4585-9BCD-D5BD8A3B5642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C0C5E-DEA1-9F90-432C-FD2136A5B6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98C43-885B-1D4B-C06D-7B5E61DFBC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A4785-4793-4A72-9594-154A82EE5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40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516" y="2035759"/>
            <a:ext cx="7282747" cy="24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70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>
            <a:extLst>
              <a:ext uri="{FF2B5EF4-FFF2-40B4-BE49-F238E27FC236}">
                <a16:creationId xmlns:a16="http://schemas.microsoft.com/office/drawing/2014/main" id="{E1DE8F07-94FF-5DB9-2B75-0D2676975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481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CD9D83AA-9176-C3C0-F28B-136B2C3BA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64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7D486EC2-DA02-EE7A-BD84-3930250DF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929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5E49BDCD-2B77-6FD9-84C1-8AEE4A619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170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1DBCFC2A-763E-7D18-FB02-1E4B9B50B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30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B3AB30C7-51FB-CD35-AA0C-94C3C3DC5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015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008ABBAA-DE18-16EA-8FB4-8DC62438E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789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F77690E2-3C49-A7BC-B913-8AC8E3A67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725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0B12E6BB-4891-63B1-5B0E-219CF5A2A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879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10FB4F99-2BDF-9FCA-E190-E89E79594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636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43DA705-5CB3-ABAC-C55D-32CD50FCC9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0DDBC8D-A845-BF1B-AA05-ECB5AFCDF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342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D13DDEDD-0AF4-D12B-3F9C-605043AD9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93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FB04C372-4EF3-A051-F50B-0FC69E1C3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164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4D1D4169-8EB1-FBD8-3402-B0E3CE7C2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764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EA452B05-35B7-EE24-839D-8EBFF3DF6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7182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C65BDA69-948D-8687-9F05-65651BFE4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656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38FFC4B-724D-9237-59ED-DA6BB7B1B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204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4105C835-4F4D-3180-C91D-31F529A6A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619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2E45846A-4570-0D80-A51B-A7B248D1E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614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DA7FE0B6-AD1E-FE68-149B-2062567CB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405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7C84CC6-EF8C-B3CD-85D1-B32ADBB42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044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296B4E1D-23B6-5E0C-A0CA-0EF58D08D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59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9227F46A-3FB6-86B8-49A5-49B7089FF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49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Emmanuel Rabor</dc:creator>
  <cp:lastModifiedBy>Emmanuel Rabor</cp:lastModifiedBy>
  <cp:revision>2</cp:revision>
  <dcterms:created xsi:type="dcterms:W3CDTF">2023-05-18T16:52:27Z</dcterms:created>
  <dcterms:modified xsi:type="dcterms:W3CDTF">2023-05-24T14:44:45Z</dcterms:modified>
</cp:coreProperties>
</file>