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70" d="100"/>
          <a:sy n="70" d="100"/>
        </p:scale>
        <p:origin x="1166" y="2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640176-DCE3-CC21-97AB-E85A6435A0A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A764E7C-BAF0-AA77-540E-34076DF00EC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51B32D-B361-65A4-7FEC-A06D16B7AC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4ED00B-3715-493C-AA8C-0C8F5A82B03C}" type="datetimeFigureOut">
              <a:rPr lang="en-US" smtClean="0"/>
              <a:t>4/22/2025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B7497EE-ADC3-A80E-8FB2-64E3548801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7618042-EA10-4B59-B6A7-74E5CE90A1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70CDE1-C4F6-4C1E-93E2-0604B2EE82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38198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65521F-A9AE-E38F-6695-01B925C9F0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B70057C-6D23-2A56-92DF-93D2E681E66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570F256-0043-5C28-54A6-DDD1B4471F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4ED00B-3715-493C-AA8C-0C8F5A82B03C}" type="datetimeFigureOut">
              <a:rPr lang="en-US" smtClean="0"/>
              <a:t>4/22/2025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F48FB18-0C49-01AA-075D-2E89FE79B3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AD217AF-E75D-FD4D-6A5D-C0623EA968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70CDE1-C4F6-4C1E-93E2-0604B2EE82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29414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9791004-D6E9-B553-DFAE-23C95691316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664081F-3D21-C26A-CD6B-575B5708CF7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95841CB-BAE3-8CC5-5D4F-B34090B116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4ED00B-3715-493C-AA8C-0C8F5A82B03C}" type="datetimeFigureOut">
              <a:rPr lang="en-US" smtClean="0"/>
              <a:t>4/22/2025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BCED50C-ADDE-D112-05F7-731BFB5C44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61ACA98-FEF6-25A0-DD9D-496D96F528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70CDE1-C4F6-4C1E-93E2-0604B2EE82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12042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989B27-8FE0-E547-4D17-44BAFCB48A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9C18AB-E686-00BB-1375-793944960D5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A813169-6546-2B74-CFA2-22699DF29C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4ED00B-3715-493C-AA8C-0C8F5A82B03C}" type="datetimeFigureOut">
              <a:rPr lang="en-US" smtClean="0"/>
              <a:t>4/22/2025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31D3D2C-6289-ACAC-72C8-18C618ED96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D376CD7-D37B-D034-3964-3FF131999B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70CDE1-C4F6-4C1E-93E2-0604B2EE82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72560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6A8768-61E6-32D2-EAFB-3E9BE55209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142125A-58E9-28A8-6A84-782D4BCFBA0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544025F-E304-1EFC-DC10-B50965D30F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4ED00B-3715-493C-AA8C-0C8F5A82B03C}" type="datetimeFigureOut">
              <a:rPr lang="en-US" smtClean="0"/>
              <a:t>4/22/2025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ACC83F9-0967-60E0-432C-1EF63DE073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A5D6961-B25E-BEA2-93B0-11AA0359B6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70CDE1-C4F6-4C1E-93E2-0604B2EE82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3223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8AA6D8-6B8B-1885-CFFA-DAA7B16EBC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49254C-092E-3797-6427-154456AEDD3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5BBF952-C699-D90F-3DF1-18737C979AE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38788D2-A9F6-5749-AB1F-4D5A001D2D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4ED00B-3715-493C-AA8C-0C8F5A82B03C}" type="datetimeFigureOut">
              <a:rPr lang="en-US" smtClean="0"/>
              <a:t>4/22/2025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75AC026-83B6-2684-CDD5-F1BA925BB2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AB60E7C-6CC5-574B-D17F-66DD77ADDB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70CDE1-C4F6-4C1E-93E2-0604B2EE82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00690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23AD92-D0B8-CA85-2FC7-12A12758CE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023FAB2-3EC1-A4D1-73C6-FF72F0F0780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A9340F7-2620-D796-6C55-0980705BDB6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D5A6713-92C6-3B20-130F-7BC55918AEE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087443F-EDE3-FAD9-46A7-0D57CA747EB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D2EF71D-0E75-C1C7-CC0E-724BCE69E0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4ED00B-3715-493C-AA8C-0C8F5A82B03C}" type="datetimeFigureOut">
              <a:rPr lang="en-US" smtClean="0"/>
              <a:t>4/22/2025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4D0FCD3-7B94-ECCC-500C-D1AB53EBDA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4756653-A776-2CEE-F75A-88A8C22C56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70CDE1-C4F6-4C1E-93E2-0604B2EE82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55225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0F330A-B8CF-E766-863E-F6B589D8C8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CB62D5B-6F6D-4C1C-F4B6-6DB93B4E12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4ED00B-3715-493C-AA8C-0C8F5A82B03C}" type="datetimeFigureOut">
              <a:rPr lang="en-US" smtClean="0"/>
              <a:t>4/22/2025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5E1A7BD-7C2F-7EEA-00E0-D6BB403445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706540B-EABB-CABB-B4AE-3FB9F4835E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70CDE1-C4F6-4C1E-93E2-0604B2EE82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51672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3243B3A-6E33-7526-A987-C875F8B54C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4ED00B-3715-493C-AA8C-0C8F5A82B03C}" type="datetimeFigureOut">
              <a:rPr lang="en-US" smtClean="0"/>
              <a:t>4/22/2025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F393EBD-C011-BF33-37A8-3C2225FBBD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53BE7FD-EECD-D522-B908-806E492031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70CDE1-C4F6-4C1E-93E2-0604B2EE82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77491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570183-E619-5DB8-D0C5-F28F1C74FA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8C4F23-C5A5-3A25-C0DA-3BF13D02F3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95059C9-54F8-0441-5D31-E56E7EA0875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1FDFE3F-26C5-1DA4-F894-F498B7FC66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4ED00B-3715-493C-AA8C-0C8F5A82B03C}" type="datetimeFigureOut">
              <a:rPr lang="en-US" smtClean="0"/>
              <a:t>4/22/2025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6EA60F5-1639-1408-306D-4AB5432E6D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BB9C62A-B1EC-050D-2D9B-C1DA603D5D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70CDE1-C4F6-4C1E-93E2-0604B2EE82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80579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43A1C7-137E-A763-287D-0FB6E02408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7596AEA-0676-3D0E-0728-AD9B4C20815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BA9D219-2BB9-2EA4-B6C8-A08D3D6B173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1F0C6F2-B6CE-1572-EE3A-E3B13D85AB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4ED00B-3715-493C-AA8C-0C8F5A82B03C}" type="datetimeFigureOut">
              <a:rPr lang="en-US" smtClean="0"/>
              <a:t>4/22/2025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F6D896E-15F5-C775-2041-54FF31F17F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F0351C7-5BC0-4765-2717-CB5C325A56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70CDE1-C4F6-4C1E-93E2-0604B2EE82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27812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6633D8A-A97A-192C-9F17-9CDF034007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A9BABBC-B002-61BC-5B7B-11E6EEDC398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E3D3EFA-CEE1-DFDD-299C-5922315E351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94ED00B-3715-493C-AA8C-0C8F5A82B03C}" type="datetimeFigureOut">
              <a:rPr lang="en-US" smtClean="0"/>
              <a:t>4/22/2025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A475419-F8F8-DE84-B6FB-945C4B92698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A7B18BB-454A-D1EB-93DC-28D2544601D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E70CDE1-C4F6-4C1E-93E2-0604B2EE82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98517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screenshot of a computer&#10;&#10;AI-generated content may be incorrect.">
            <a:extLst>
              <a:ext uri="{FF2B5EF4-FFF2-40B4-BE49-F238E27FC236}">
                <a16:creationId xmlns:a16="http://schemas.microsoft.com/office/drawing/2014/main" id="{2A382518-9B11-FC88-48C3-4879B8DA261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86" t="12381" r="9196" b="6032"/>
          <a:stretch/>
        </p:blipFill>
        <p:spPr>
          <a:xfrm>
            <a:off x="208216" y="114300"/>
            <a:ext cx="11775568" cy="6629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021358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04E9181-D09B-6981-0D7F-B760DFBA065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screenshot of a computer&#10;&#10;AI-generated content may be incorrect.">
            <a:extLst>
              <a:ext uri="{FF2B5EF4-FFF2-40B4-BE49-F238E27FC236}">
                <a16:creationId xmlns:a16="http://schemas.microsoft.com/office/drawing/2014/main" id="{4D300004-5894-485A-2C28-77AB6D0A5F5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86" t="12381" r="9196" b="6032"/>
          <a:stretch/>
        </p:blipFill>
        <p:spPr>
          <a:xfrm>
            <a:off x="208216" y="114300"/>
            <a:ext cx="11775568" cy="6629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47688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computer&#10;&#10;AI-generated content may be incorrect.">
            <a:extLst>
              <a:ext uri="{FF2B5EF4-FFF2-40B4-BE49-F238E27FC236}">
                <a16:creationId xmlns:a16="http://schemas.microsoft.com/office/drawing/2014/main" id="{AC2A48B0-6CFF-0B28-F6AA-806CA8622D5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86" t="12699" r="9196" b="6190"/>
          <a:stretch/>
        </p:blipFill>
        <p:spPr>
          <a:xfrm>
            <a:off x="337457" y="163285"/>
            <a:ext cx="11669654" cy="6531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41622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omputer screen shot of a family&#10;&#10;AI-generated content may be incorrect.">
            <a:extLst>
              <a:ext uri="{FF2B5EF4-FFF2-40B4-BE49-F238E27FC236}">
                <a16:creationId xmlns:a16="http://schemas.microsoft.com/office/drawing/2014/main" id="{7DAB0023-BC3D-FBE5-B7AB-9C7CDA09D76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74" t="12540" r="9286" b="6191"/>
          <a:stretch/>
        </p:blipFill>
        <p:spPr>
          <a:xfrm>
            <a:off x="326571" y="186466"/>
            <a:ext cx="11538857" cy="6485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77330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omputer screen shot of a child touching her forehead&#10;&#10;AI-generated content may be incorrect.">
            <a:extLst>
              <a:ext uri="{FF2B5EF4-FFF2-40B4-BE49-F238E27FC236}">
                <a16:creationId xmlns:a16="http://schemas.microsoft.com/office/drawing/2014/main" id="{196F3B47-1367-0E92-5B02-FB65412865B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74" t="12540" r="9197" b="6032"/>
          <a:stretch/>
        </p:blipFill>
        <p:spPr>
          <a:xfrm>
            <a:off x="289984" y="163115"/>
            <a:ext cx="11612032" cy="65317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67361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screenshot of a computer&#10;&#10;AI-generated content may be incorrect.">
            <a:extLst>
              <a:ext uri="{FF2B5EF4-FFF2-40B4-BE49-F238E27FC236}">
                <a16:creationId xmlns:a16="http://schemas.microsoft.com/office/drawing/2014/main" id="{1A196037-4902-65F6-211C-D850971325A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53" t="12381" r="9286" b="6191"/>
          <a:stretch/>
        </p:blipFill>
        <p:spPr>
          <a:xfrm>
            <a:off x="241871" y="125185"/>
            <a:ext cx="11708258" cy="66076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08498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computer&#10;&#10;AI-generated content may be incorrect.">
            <a:extLst>
              <a:ext uri="{FF2B5EF4-FFF2-40B4-BE49-F238E27FC236}">
                <a16:creationId xmlns:a16="http://schemas.microsoft.com/office/drawing/2014/main" id="{24A226D1-5272-308C-AB66-F84BB567C1B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75" t="12699" r="9375" b="6349"/>
          <a:stretch/>
        </p:blipFill>
        <p:spPr>
          <a:xfrm>
            <a:off x="268940" y="163285"/>
            <a:ext cx="11654119" cy="65314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58747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computer&#10;&#10;AI-generated content may be incorrect.">
            <a:extLst>
              <a:ext uri="{FF2B5EF4-FFF2-40B4-BE49-F238E27FC236}">
                <a16:creationId xmlns:a16="http://schemas.microsoft.com/office/drawing/2014/main" id="{9E20ED1D-0E8B-7D13-F983-6F439F4AA8D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86" t="12381" r="9196" b="6349"/>
          <a:stretch/>
        </p:blipFill>
        <p:spPr>
          <a:xfrm>
            <a:off x="283028" y="169152"/>
            <a:ext cx="11625943" cy="6519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77051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computer&#10;&#10;AI-generated content may be incorrect.">
            <a:extLst>
              <a:ext uri="{FF2B5EF4-FFF2-40B4-BE49-F238E27FC236}">
                <a16:creationId xmlns:a16="http://schemas.microsoft.com/office/drawing/2014/main" id="{0E166D0E-BD99-0503-0A15-EC46B233FFE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74" t="12699" r="9286" b="6031"/>
          <a:stretch/>
        </p:blipFill>
        <p:spPr>
          <a:xfrm>
            <a:off x="266594" y="152758"/>
            <a:ext cx="11658812" cy="65524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443261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computer&#10;&#10;AI-generated content may be incorrect.">
            <a:extLst>
              <a:ext uri="{FF2B5EF4-FFF2-40B4-BE49-F238E27FC236}">
                <a16:creationId xmlns:a16="http://schemas.microsoft.com/office/drawing/2014/main" id="{85B26C4B-8342-C694-77A0-F9958A943E2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74" t="12857" r="9197" b="6190"/>
          <a:stretch/>
        </p:blipFill>
        <p:spPr>
          <a:xfrm>
            <a:off x="250371" y="160062"/>
            <a:ext cx="11691257" cy="6537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623343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</TotalTime>
  <Words>0</Words>
  <Application>Microsoft Office PowerPoint</Application>
  <PresentationFormat>Widescreen</PresentationFormat>
  <Paragraphs>0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Aptos</vt:lpstr>
      <vt:lpstr>Aptos Display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Barber Rabor</dc:creator>
  <cp:lastModifiedBy>Barber Rabor</cp:lastModifiedBy>
  <cp:revision>8</cp:revision>
  <dcterms:created xsi:type="dcterms:W3CDTF">2025-04-23T01:33:21Z</dcterms:created>
  <dcterms:modified xsi:type="dcterms:W3CDTF">2025-04-23T01:49:52Z</dcterms:modified>
</cp:coreProperties>
</file>