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89" r:id="rId2"/>
    <p:sldId id="257" r:id="rId3"/>
    <p:sldId id="258" r:id="rId4"/>
    <p:sldId id="259" r:id="rId5"/>
    <p:sldId id="304" r:id="rId6"/>
    <p:sldId id="260" r:id="rId7"/>
    <p:sldId id="261" r:id="rId8"/>
    <p:sldId id="262" r:id="rId9"/>
    <p:sldId id="263" r:id="rId10"/>
    <p:sldId id="264" r:id="rId11"/>
    <p:sldId id="265" r:id="rId12"/>
    <p:sldId id="266" r:id="rId13"/>
    <p:sldId id="267" r:id="rId14"/>
    <p:sldId id="268" r:id="rId15"/>
    <p:sldId id="309" r:id="rId16"/>
    <p:sldId id="310" r:id="rId17"/>
    <p:sldId id="269" r:id="rId18"/>
    <p:sldId id="311" r:id="rId19"/>
    <p:sldId id="312" r:id="rId20"/>
    <p:sldId id="313" r:id="rId21"/>
    <p:sldId id="270" r:id="rId22"/>
    <p:sldId id="314" r:id="rId23"/>
    <p:sldId id="315" r:id="rId24"/>
    <p:sldId id="316" r:id="rId25"/>
    <p:sldId id="274" r:id="rId26"/>
    <p:sldId id="275" r:id="rId27"/>
    <p:sldId id="318" r:id="rId28"/>
    <p:sldId id="319" r:id="rId29"/>
    <p:sldId id="346" r:id="rId30"/>
    <p:sldId id="330" r:id="rId31"/>
    <p:sldId id="345"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9F9F"/>
    <a:srgbClr val="E20000"/>
    <a:srgbClr val="62E500"/>
    <a:srgbClr val="65F200"/>
    <a:srgbClr val="FFFF00"/>
    <a:srgbClr val="FFE800"/>
    <a:srgbClr val="FFF239"/>
    <a:srgbClr val="FFEF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00" autoAdjust="0"/>
    <p:restoredTop sz="88380" autoAdjust="0"/>
  </p:normalViewPr>
  <p:slideViewPr>
    <p:cSldViewPr snapToGrid="0" snapToObjects="1">
      <p:cViewPr varScale="1">
        <p:scale>
          <a:sx n="82" d="100"/>
          <a:sy n="82" d="100"/>
        </p:scale>
        <p:origin x="1181"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7CBCF-366F-4404-9265-BD26BF276E8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2782F576-3595-46E4-B2BA-0F9D959F83C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874A651-180C-4B50-90E7-DFD5A18CC52A}" type="datetimeFigureOut">
              <a:rPr lang="en-US" altLang="en-US"/>
              <a:pPr>
                <a:defRPr/>
              </a:pPr>
              <a:t>11/19/2024</a:t>
            </a:fld>
            <a:endParaRPr lang="en-US" altLang="en-US"/>
          </a:p>
        </p:txBody>
      </p:sp>
      <p:sp>
        <p:nvSpPr>
          <p:cNvPr id="4" name="Footer Placeholder 3">
            <a:extLst>
              <a:ext uri="{FF2B5EF4-FFF2-40B4-BE49-F238E27FC236}">
                <a16:creationId xmlns:a16="http://schemas.microsoft.com/office/drawing/2014/main" id="{1510D61C-5243-4FB9-9826-74D8487575B4}"/>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D075196B-6529-46C1-8CF9-66448D844D6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0730BD-EBFD-4DA3-B8AA-1784C06FB20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1B2F6-DBAB-40D6-A643-FE2D96B94B0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356515AA-8CD0-4621-B28A-20ED28EA9D4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CEA6280-0180-43A4-BC08-579727669819}" type="datetimeFigureOut">
              <a:rPr lang="en-US" altLang="en-US"/>
              <a:pPr>
                <a:defRPr/>
              </a:pPr>
              <a:t>11/19/2024</a:t>
            </a:fld>
            <a:endParaRPr lang="en-US" altLang="en-US"/>
          </a:p>
        </p:txBody>
      </p:sp>
      <p:sp>
        <p:nvSpPr>
          <p:cNvPr id="4" name="Slide Image Placeholder 3">
            <a:extLst>
              <a:ext uri="{FF2B5EF4-FFF2-40B4-BE49-F238E27FC236}">
                <a16:creationId xmlns:a16="http://schemas.microsoft.com/office/drawing/2014/main" id="{833E6CEF-F97D-4C68-844A-DDDB0E53DC0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C23098F-673C-4C0E-8D5E-0BE9835A402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37950D7F-9380-4FC3-A7E8-879CE956310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15CF4458-9602-4746-BFCF-4644BC73BFA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CCE5049-A565-444C-BED8-2156DF0F3F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a:extLst>
              <a:ext uri="{FF2B5EF4-FFF2-40B4-BE49-F238E27FC236}">
                <a16:creationId xmlns:a16="http://schemas.microsoft.com/office/drawing/2014/main" id="{86B6CCA4-69BE-4462-9B0B-EAA4350B7CDF}"/>
              </a:ext>
            </a:extLst>
          </p:cNvPr>
          <p:cNvSpPr>
            <a:spLocks noGrp="1"/>
          </p:cNvSpPr>
          <p:nvPr>
            <p:ph type="dt" sz="half" idx="10"/>
          </p:nvPr>
        </p:nvSpPr>
        <p:spPr/>
        <p:txBody>
          <a:bodyPr/>
          <a:lstStyle>
            <a:lvl1pPr>
              <a:defRPr/>
            </a:lvl1pPr>
          </a:lstStyle>
          <a:p>
            <a:pPr>
              <a:defRPr/>
            </a:pPr>
            <a:fld id="{CBE848AC-D868-4E81-8E38-DC483931D69E}" type="datetimeFigureOut">
              <a:rPr lang="en-US" altLang="en-US"/>
              <a:pPr>
                <a:defRPr/>
              </a:pPr>
              <a:t>11/19/2024</a:t>
            </a:fld>
            <a:endParaRPr lang="en-US" altLang="en-US"/>
          </a:p>
        </p:txBody>
      </p:sp>
      <p:sp>
        <p:nvSpPr>
          <p:cNvPr id="5" name="Footer Placeholder 4">
            <a:extLst>
              <a:ext uri="{FF2B5EF4-FFF2-40B4-BE49-F238E27FC236}">
                <a16:creationId xmlns:a16="http://schemas.microsoft.com/office/drawing/2014/main" id="{CA632DD2-F612-47A6-8BA8-A20A724DEBE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216801-C7EC-4C17-8DE2-E6813F500757}"/>
              </a:ext>
            </a:extLst>
          </p:cNvPr>
          <p:cNvSpPr>
            <a:spLocks noGrp="1"/>
          </p:cNvSpPr>
          <p:nvPr>
            <p:ph type="sldNum" sz="quarter" idx="12"/>
          </p:nvPr>
        </p:nvSpPr>
        <p:spPr/>
        <p:txBody>
          <a:bodyPr/>
          <a:lstStyle>
            <a:lvl1pPr>
              <a:defRPr/>
            </a:lvl1pPr>
          </a:lstStyle>
          <a:p>
            <a:pPr>
              <a:defRPr/>
            </a:pPr>
            <a:fld id="{6750955F-8380-425D-A45C-15F864CFF50A}" type="slidenum">
              <a:rPr lang="en-US" altLang="en-US"/>
              <a:pPr>
                <a:defRPr/>
              </a:pPr>
              <a:t>‹#›</a:t>
            </a:fld>
            <a:endParaRPr lang="en-US" altLang="en-US"/>
          </a:p>
        </p:txBody>
      </p:sp>
    </p:spTree>
    <p:extLst>
      <p:ext uri="{BB962C8B-B14F-4D97-AF65-F5344CB8AC3E}">
        <p14:creationId xmlns:p14="http://schemas.microsoft.com/office/powerpoint/2010/main" val="207633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5DB0E516-4AA0-4A8F-9AF4-36A777FAA413}"/>
              </a:ext>
            </a:extLst>
          </p:cNvPr>
          <p:cNvSpPr>
            <a:spLocks noGrp="1"/>
          </p:cNvSpPr>
          <p:nvPr>
            <p:ph type="dt" sz="half" idx="10"/>
          </p:nvPr>
        </p:nvSpPr>
        <p:spPr/>
        <p:txBody>
          <a:bodyPr/>
          <a:lstStyle>
            <a:lvl1pPr>
              <a:defRPr/>
            </a:lvl1pPr>
          </a:lstStyle>
          <a:p>
            <a:pPr>
              <a:defRPr/>
            </a:pPr>
            <a:fld id="{BB7F1259-5ED1-481C-A051-6A33F6C63307}" type="datetimeFigureOut">
              <a:rPr lang="en-US" altLang="en-US"/>
              <a:pPr>
                <a:defRPr/>
              </a:pPr>
              <a:t>11/19/2024</a:t>
            </a:fld>
            <a:endParaRPr lang="en-US" altLang="en-US"/>
          </a:p>
        </p:txBody>
      </p:sp>
      <p:sp>
        <p:nvSpPr>
          <p:cNvPr id="5" name="Footer Placeholder 4">
            <a:extLst>
              <a:ext uri="{FF2B5EF4-FFF2-40B4-BE49-F238E27FC236}">
                <a16:creationId xmlns:a16="http://schemas.microsoft.com/office/drawing/2014/main" id="{FF29E955-36BE-40F6-8A96-A096C67CAE3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85ED5D-B794-4BD6-A232-1B1F72737370}"/>
              </a:ext>
            </a:extLst>
          </p:cNvPr>
          <p:cNvSpPr>
            <a:spLocks noGrp="1"/>
          </p:cNvSpPr>
          <p:nvPr>
            <p:ph type="sldNum" sz="quarter" idx="12"/>
          </p:nvPr>
        </p:nvSpPr>
        <p:spPr/>
        <p:txBody>
          <a:bodyPr/>
          <a:lstStyle>
            <a:lvl1pPr>
              <a:defRPr/>
            </a:lvl1pPr>
          </a:lstStyle>
          <a:p>
            <a:pPr>
              <a:defRPr/>
            </a:pPr>
            <a:fld id="{C73A8B4D-28C4-4ADE-BE33-504EC773E501}" type="slidenum">
              <a:rPr lang="en-US" altLang="en-US"/>
              <a:pPr>
                <a:defRPr/>
              </a:pPr>
              <a:t>‹#›</a:t>
            </a:fld>
            <a:endParaRPr lang="en-US" altLang="en-US"/>
          </a:p>
        </p:txBody>
      </p:sp>
    </p:spTree>
    <p:extLst>
      <p:ext uri="{BB962C8B-B14F-4D97-AF65-F5344CB8AC3E}">
        <p14:creationId xmlns:p14="http://schemas.microsoft.com/office/powerpoint/2010/main" val="80715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416DD405-EB09-4A57-ADD1-B67C6BCF389F}"/>
              </a:ext>
            </a:extLst>
          </p:cNvPr>
          <p:cNvSpPr>
            <a:spLocks noGrp="1"/>
          </p:cNvSpPr>
          <p:nvPr>
            <p:ph type="dt" sz="half" idx="10"/>
          </p:nvPr>
        </p:nvSpPr>
        <p:spPr/>
        <p:txBody>
          <a:bodyPr/>
          <a:lstStyle>
            <a:lvl1pPr>
              <a:defRPr/>
            </a:lvl1pPr>
          </a:lstStyle>
          <a:p>
            <a:pPr>
              <a:defRPr/>
            </a:pPr>
            <a:fld id="{11C3285D-1EF6-4F1D-9123-6BC3F2F7A037}" type="datetimeFigureOut">
              <a:rPr lang="en-US" altLang="en-US"/>
              <a:pPr>
                <a:defRPr/>
              </a:pPr>
              <a:t>11/19/2024</a:t>
            </a:fld>
            <a:endParaRPr lang="en-US" altLang="en-US"/>
          </a:p>
        </p:txBody>
      </p:sp>
      <p:sp>
        <p:nvSpPr>
          <p:cNvPr id="5" name="Footer Placeholder 4">
            <a:extLst>
              <a:ext uri="{FF2B5EF4-FFF2-40B4-BE49-F238E27FC236}">
                <a16:creationId xmlns:a16="http://schemas.microsoft.com/office/drawing/2014/main" id="{73D6992C-592F-4223-BA18-893C4B732F4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B8D8724-0CCB-4321-BDFE-926FB943E8EB}"/>
              </a:ext>
            </a:extLst>
          </p:cNvPr>
          <p:cNvSpPr>
            <a:spLocks noGrp="1"/>
          </p:cNvSpPr>
          <p:nvPr>
            <p:ph type="sldNum" sz="quarter" idx="12"/>
          </p:nvPr>
        </p:nvSpPr>
        <p:spPr/>
        <p:txBody>
          <a:bodyPr/>
          <a:lstStyle>
            <a:lvl1pPr>
              <a:defRPr/>
            </a:lvl1pPr>
          </a:lstStyle>
          <a:p>
            <a:pPr>
              <a:defRPr/>
            </a:pPr>
            <a:fld id="{C7FE8DF6-DB69-4A1B-947D-D1EA9DDED1EE}" type="slidenum">
              <a:rPr lang="en-US" altLang="en-US"/>
              <a:pPr>
                <a:defRPr/>
              </a:pPr>
              <a:t>‹#›</a:t>
            </a:fld>
            <a:endParaRPr lang="en-US" altLang="en-US"/>
          </a:p>
        </p:txBody>
      </p:sp>
    </p:spTree>
    <p:extLst>
      <p:ext uri="{BB962C8B-B14F-4D97-AF65-F5344CB8AC3E}">
        <p14:creationId xmlns:p14="http://schemas.microsoft.com/office/powerpoint/2010/main" val="350709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4A205847-7FCC-4206-A791-645B683105A5}"/>
              </a:ext>
            </a:extLst>
          </p:cNvPr>
          <p:cNvSpPr>
            <a:spLocks noGrp="1"/>
          </p:cNvSpPr>
          <p:nvPr>
            <p:ph type="dt" sz="half" idx="10"/>
          </p:nvPr>
        </p:nvSpPr>
        <p:spPr/>
        <p:txBody>
          <a:bodyPr/>
          <a:lstStyle>
            <a:lvl1pPr>
              <a:defRPr/>
            </a:lvl1pPr>
          </a:lstStyle>
          <a:p>
            <a:pPr>
              <a:defRPr/>
            </a:pPr>
            <a:fld id="{94D6A330-C021-4606-B1F6-29646F6848DF}" type="datetimeFigureOut">
              <a:rPr lang="en-US" altLang="en-US"/>
              <a:pPr>
                <a:defRPr/>
              </a:pPr>
              <a:t>11/19/2024</a:t>
            </a:fld>
            <a:endParaRPr lang="en-US" altLang="en-US"/>
          </a:p>
        </p:txBody>
      </p:sp>
      <p:sp>
        <p:nvSpPr>
          <p:cNvPr id="5" name="Footer Placeholder 4">
            <a:extLst>
              <a:ext uri="{FF2B5EF4-FFF2-40B4-BE49-F238E27FC236}">
                <a16:creationId xmlns:a16="http://schemas.microsoft.com/office/drawing/2014/main" id="{44BCE6B4-01DA-4797-A34F-0DB495FA99B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52BBBFB-A1A5-488E-98D8-C861A0B20D15}"/>
              </a:ext>
            </a:extLst>
          </p:cNvPr>
          <p:cNvSpPr>
            <a:spLocks noGrp="1"/>
          </p:cNvSpPr>
          <p:nvPr>
            <p:ph type="sldNum" sz="quarter" idx="12"/>
          </p:nvPr>
        </p:nvSpPr>
        <p:spPr/>
        <p:txBody>
          <a:bodyPr/>
          <a:lstStyle>
            <a:lvl1pPr>
              <a:defRPr/>
            </a:lvl1pPr>
          </a:lstStyle>
          <a:p>
            <a:pPr>
              <a:defRPr/>
            </a:pPr>
            <a:fld id="{D4725E69-79E3-4A1B-AE0A-EA73803F2F21}" type="slidenum">
              <a:rPr lang="en-US" altLang="en-US"/>
              <a:pPr>
                <a:defRPr/>
              </a:pPr>
              <a:t>‹#›</a:t>
            </a:fld>
            <a:endParaRPr lang="en-US" altLang="en-US"/>
          </a:p>
        </p:txBody>
      </p:sp>
    </p:spTree>
    <p:extLst>
      <p:ext uri="{BB962C8B-B14F-4D97-AF65-F5344CB8AC3E}">
        <p14:creationId xmlns:p14="http://schemas.microsoft.com/office/powerpoint/2010/main" val="20301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a:extLst>
              <a:ext uri="{FF2B5EF4-FFF2-40B4-BE49-F238E27FC236}">
                <a16:creationId xmlns:a16="http://schemas.microsoft.com/office/drawing/2014/main" id="{B62BF375-44F7-43FD-AC90-469E4B6E350D}"/>
              </a:ext>
            </a:extLst>
          </p:cNvPr>
          <p:cNvSpPr>
            <a:spLocks noGrp="1"/>
          </p:cNvSpPr>
          <p:nvPr>
            <p:ph type="dt" sz="half" idx="10"/>
          </p:nvPr>
        </p:nvSpPr>
        <p:spPr/>
        <p:txBody>
          <a:bodyPr/>
          <a:lstStyle>
            <a:lvl1pPr>
              <a:defRPr/>
            </a:lvl1pPr>
          </a:lstStyle>
          <a:p>
            <a:pPr>
              <a:defRPr/>
            </a:pPr>
            <a:fld id="{0B73B22B-C496-4901-AF10-5A269FECE345}" type="datetimeFigureOut">
              <a:rPr lang="en-US" altLang="en-US"/>
              <a:pPr>
                <a:defRPr/>
              </a:pPr>
              <a:t>11/19/2024</a:t>
            </a:fld>
            <a:endParaRPr lang="en-US" altLang="en-US"/>
          </a:p>
        </p:txBody>
      </p:sp>
      <p:sp>
        <p:nvSpPr>
          <p:cNvPr id="5" name="Footer Placeholder 4">
            <a:extLst>
              <a:ext uri="{FF2B5EF4-FFF2-40B4-BE49-F238E27FC236}">
                <a16:creationId xmlns:a16="http://schemas.microsoft.com/office/drawing/2014/main" id="{1A90CD42-7602-4F6F-B40A-01C6DC2FACE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DA466DA-F93D-4C09-9072-3AFB4C3E8E4F}"/>
              </a:ext>
            </a:extLst>
          </p:cNvPr>
          <p:cNvSpPr>
            <a:spLocks noGrp="1"/>
          </p:cNvSpPr>
          <p:nvPr>
            <p:ph type="sldNum" sz="quarter" idx="12"/>
          </p:nvPr>
        </p:nvSpPr>
        <p:spPr/>
        <p:txBody>
          <a:bodyPr/>
          <a:lstStyle>
            <a:lvl1pPr>
              <a:defRPr/>
            </a:lvl1pPr>
          </a:lstStyle>
          <a:p>
            <a:pPr>
              <a:defRPr/>
            </a:pPr>
            <a:fld id="{5B369C3B-CB8A-42C3-979C-8728FFD07982}" type="slidenum">
              <a:rPr lang="en-US" altLang="en-US"/>
              <a:pPr>
                <a:defRPr/>
              </a:pPr>
              <a:t>‹#›</a:t>
            </a:fld>
            <a:endParaRPr lang="en-US" altLang="en-US"/>
          </a:p>
        </p:txBody>
      </p:sp>
    </p:spTree>
    <p:extLst>
      <p:ext uri="{BB962C8B-B14F-4D97-AF65-F5344CB8AC3E}">
        <p14:creationId xmlns:p14="http://schemas.microsoft.com/office/powerpoint/2010/main" val="36538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3">
            <a:extLst>
              <a:ext uri="{FF2B5EF4-FFF2-40B4-BE49-F238E27FC236}">
                <a16:creationId xmlns:a16="http://schemas.microsoft.com/office/drawing/2014/main" id="{37A818A1-C113-405E-A157-E3FCEB4A88B7}"/>
              </a:ext>
            </a:extLst>
          </p:cNvPr>
          <p:cNvSpPr>
            <a:spLocks noGrp="1"/>
          </p:cNvSpPr>
          <p:nvPr>
            <p:ph type="dt" sz="half" idx="10"/>
          </p:nvPr>
        </p:nvSpPr>
        <p:spPr/>
        <p:txBody>
          <a:bodyPr/>
          <a:lstStyle>
            <a:lvl1pPr>
              <a:defRPr/>
            </a:lvl1pPr>
          </a:lstStyle>
          <a:p>
            <a:pPr>
              <a:defRPr/>
            </a:pPr>
            <a:fld id="{3FAFDEA0-551A-4486-8C48-73BB2C4AA9B6}" type="datetimeFigureOut">
              <a:rPr lang="en-US" altLang="en-US"/>
              <a:pPr>
                <a:defRPr/>
              </a:pPr>
              <a:t>11/19/2024</a:t>
            </a:fld>
            <a:endParaRPr lang="en-US" altLang="en-US"/>
          </a:p>
        </p:txBody>
      </p:sp>
      <p:sp>
        <p:nvSpPr>
          <p:cNvPr id="6" name="Footer Placeholder 4">
            <a:extLst>
              <a:ext uri="{FF2B5EF4-FFF2-40B4-BE49-F238E27FC236}">
                <a16:creationId xmlns:a16="http://schemas.microsoft.com/office/drawing/2014/main" id="{D4136249-F587-45F1-9DBB-8BA5247C942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BB45B81-B1FD-4D0E-9311-8663F63882C7}"/>
              </a:ext>
            </a:extLst>
          </p:cNvPr>
          <p:cNvSpPr>
            <a:spLocks noGrp="1"/>
          </p:cNvSpPr>
          <p:nvPr>
            <p:ph type="sldNum" sz="quarter" idx="12"/>
          </p:nvPr>
        </p:nvSpPr>
        <p:spPr/>
        <p:txBody>
          <a:bodyPr/>
          <a:lstStyle>
            <a:lvl1pPr>
              <a:defRPr/>
            </a:lvl1pPr>
          </a:lstStyle>
          <a:p>
            <a:pPr>
              <a:defRPr/>
            </a:pPr>
            <a:fld id="{7CB90802-F439-45B1-83BA-C4977AA93BD6}" type="slidenum">
              <a:rPr lang="en-US" altLang="en-US"/>
              <a:pPr>
                <a:defRPr/>
              </a:pPr>
              <a:t>‹#›</a:t>
            </a:fld>
            <a:endParaRPr lang="en-US" altLang="en-US"/>
          </a:p>
        </p:txBody>
      </p:sp>
    </p:spTree>
    <p:extLst>
      <p:ext uri="{BB962C8B-B14F-4D97-AF65-F5344CB8AC3E}">
        <p14:creationId xmlns:p14="http://schemas.microsoft.com/office/powerpoint/2010/main" val="410901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3">
            <a:extLst>
              <a:ext uri="{FF2B5EF4-FFF2-40B4-BE49-F238E27FC236}">
                <a16:creationId xmlns:a16="http://schemas.microsoft.com/office/drawing/2014/main" id="{AB604DF2-BFBB-4A91-A6BF-ED0E3E5F3549}"/>
              </a:ext>
            </a:extLst>
          </p:cNvPr>
          <p:cNvSpPr>
            <a:spLocks noGrp="1"/>
          </p:cNvSpPr>
          <p:nvPr>
            <p:ph type="dt" sz="half" idx="10"/>
          </p:nvPr>
        </p:nvSpPr>
        <p:spPr/>
        <p:txBody>
          <a:bodyPr/>
          <a:lstStyle>
            <a:lvl1pPr>
              <a:defRPr/>
            </a:lvl1pPr>
          </a:lstStyle>
          <a:p>
            <a:pPr>
              <a:defRPr/>
            </a:pPr>
            <a:fld id="{C0A585A0-ED44-4603-8442-BFAC9C84DF96}" type="datetimeFigureOut">
              <a:rPr lang="en-US" altLang="en-US"/>
              <a:pPr>
                <a:defRPr/>
              </a:pPr>
              <a:t>11/19/2024</a:t>
            </a:fld>
            <a:endParaRPr lang="en-US" altLang="en-US"/>
          </a:p>
        </p:txBody>
      </p:sp>
      <p:sp>
        <p:nvSpPr>
          <p:cNvPr id="8" name="Footer Placeholder 4">
            <a:extLst>
              <a:ext uri="{FF2B5EF4-FFF2-40B4-BE49-F238E27FC236}">
                <a16:creationId xmlns:a16="http://schemas.microsoft.com/office/drawing/2014/main" id="{0E4E8243-6D72-4E30-9A20-73261FD3C54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74269FE-3D00-4725-A9C1-F0871F2034F3}"/>
              </a:ext>
            </a:extLst>
          </p:cNvPr>
          <p:cNvSpPr>
            <a:spLocks noGrp="1"/>
          </p:cNvSpPr>
          <p:nvPr>
            <p:ph type="sldNum" sz="quarter" idx="12"/>
          </p:nvPr>
        </p:nvSpPr>
        <p:spPr/>
        <p:txBody>
          <a:bodyPr/>
          <a:lstStyle>
            <a:lvl1pPr>
              <a:defRPr/>
            </a:lvl1pPr>
          </a:lstStyle>
          <a:p>
            <a:pPr>
              <a:defRPr/>
            </a:pPr>
            <a:fld id="{5506E15F-1F1C-4C63-B60B-B4429444C93C}" type="slidenum">
              <a:rPr lang="en-US" altLang="en-US"/>
              <a:pPr>
                <a:defRPr/>
              </a:pPr>
              <a:t>‹#›</a:t>
            </a:fld>
            <a:endParaRPr lang="en-US" altLang="en-US"/>
          </a:p>
        </p:txBody>
      </p:sp>
    </p:spTree>
    <p:extLst>
      <p:ext uri="{BB962C8B-B14F-4D97-AF65-F5344CB8AC3E}">
        <p14:creationId xmlns:p14="http://schemas.microsoft.com/office/powerpoint/2010/main" val="402203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3">
            <a:extLst>
              <a:ext uri="{FF2B5EF4-FFF2-40B4-BE49-F238E27FC236}">
                <a16:creationId xmlns:a16="http://schemas.microsoft.com/office/drawing/2014/main" id="{1C144E1D-44EB-4F16-A3B6-F29482C530E3}"/>
              </a:ext>
            </a:extLst>
          </p:cNvPr>
          <p:cNvSpPr>
            <a:spLocks noGrp="1"/>
          </p:cNvSpPr>
          <p:nvPr>
            <p:ph type="dt" sz="half" idx="10"/>
          </p:nvPr>
        </p:nvSpPr>
        <p:spPr/>
        <p:txBody>
          <a:bodyPr/>
          <a:lstStyle>
            <a:lvl1pPr>
              <a:defRPr/>
            </a:lvl1pPr>
          </a:lstStyle>
          <a:p>
            <a:pPr>
              <a:defRPr/>
            </a:pPr>
            <a:fld id="{6E190389-080E-4E2C-B329-14471B3AE084}" type="datetimeFigureOut">
              <a:rPr lang="en-US" altLang="en-US"/>
              <a:pPr>
                <a:defRPr/>
              </a:pPr>
              <a:t>11/19/2024</a:t>
            </a:fld>
            <a:endParaRPr lang="en-US" altLang="en-US"/>
          </a:p>
        </p:txBody>
      </p:sp>
      <p:sp>
        <p:nvSpPr>
          <p:cNvPr id="4" name="Footer Placeholder 4">
            <a:extLst>
              <a:ext uri="{FF2B5EF4-FFF2-40B4-BE49-F238E27FC236}">
                <a16:creationId xmlns:a16="http://schemas.microsoft.com/office/drawing/2014/main" id="{623470E3-4E4C-41A2-8690-B9DD2F39003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926D436-5CFB-4412-9931-F41D51AB78BC}"/>
              </a:ext>
            </a:extLst>
          </p:cNvPr>
          <p:cNvSpPr>
            <a:spLocks noGrp="1"/>
          </p:cNvSpPr>
          <p:nvPr>
            <p:ph type="sldNum" sz="quarter" idx="12"/>
          </p:nvPr>
        </p:nvSpPr>
        <p:spPr/>
        <p:txBody>
          <a:bodyPr/>
          <a:lstStyle>
            <a:lvl1pPr>
              <a:defRPr/>
            </a:lvl1pPr>
          </a:lstStyle>
          <a:p>
            <a:pPr>
              <a:defRPr/>
            </a:pPr>
            <a:fld id="{C2F0901A-A1DD-4938-8CBE-DE2D9351DA1B}" type="slidenum">
              <a:rPr lang="en-US" altLang="en-US"/>
              <a:pPr>
                <a:defRPr/>
              </a:pPr>
              <a:t>‹#›</a:t>
            </a:fld>
            <a:endParaRPr lang="en-US" altLang="en-US"/>
          </a:p>
        </p:txBody>
      </p:sp>
    </p:spTree>
    <p:extLst>
      <p:ext uri="{BB962C8B-B14F-4D97-AF65-F5344CB8AC3E}">
        <p14:creationId xmlns:p14="http://schemas.microsoft.com/office/powerpoint/2010/main" val="417596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5BCA9D-DAEB-4154-B7A4-DA27B2D9E834}"/>
              </a:ext>
            </a:extLst>
          </p:cNvPr>
          <p:cNvSpPr>
            <a:spLocks noGrp="1"/>
          </p:cNvSpPr>
          <p:nvPr>
            <p:ph type="dt" sz="half" idx="10"/>
          </p:nvPr>
        </p:nvSpPr>
        <p:spPr/>
        <p:txBody>
          <a:bodyPr/>
          <a:lstStyle>
            <a:lvl1pPr>
              <a:defRPr/>
            </a:lvl1pPr>
          </a:lstStyle>
          <a:p>
            <a:pPr>
              <a:defRPr/>
            </a:pPr>
            <a:fld id="{1923649D-505D-4C41-987A-6D3B51D0289F}" type="datetimeFigureOut">
              <a:rPr lang="en-US" altLang="en-US"/>
              <a:pPr>
                <a:defRPr/>
              </a:pPr>
              <a:t>11/19/2024</a:t>
            </a:fld>
            <a:endParaRPr lang="en-US" altLang="en-US"/>
          </a:p>
        </p:txBody>
      </p:sp>
      <p:sp>
        <p:nvSpPr>
          <p:cNvPr id="3" name="Footer Placeholder 4">
            <a:extLst>
              <a:ext uri="{FF2B5EF4-FFF2-40B4-BE49-F238E27FC236}">
                <a16:creationId xmlns:a16="http://schemas.microsoft.com/office/drawing/2014/main" id="{C50E1B55-9D84-48CE-8B2E-90664480850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D0BBCE8-1705-4572-BCDB-D1DA662FBCFE}"/>
              </a:ext>
            </a:extLst>
          </p:cNvPr>
          <p:cNvSpPr>
            <a:spLocks noGrp="1"/>
          </p:cNvSpPr>
          <p:nvPr>
            <p:ph type="sldNum" sz="quarter" idx="12"/>
          </p:nvPr>
        </p:nvSpPr>
        <p:spPr/>
        <p:txBody>
          <a:bodyPr/>
          <a:lstStyle>
            <a:lvl1pPr>
              <a:defRPr/>
            </a:lvl1pPr>
          </a:lstStyle>
          <a:p>
            <a:pPr>
              <a:defRPr/>
            </a:pPr>
            <a:fld id="{ABC859F8-48EF-41BE-8A13-04766E510F86}" type="slidenum">
              <a:rPr lang="en-US" altLang="en-US"/>
              <a:pPr>
                <a:defRPr/>
              </a:pPr>
              <a:t>‹#›</a:t>
            </a:fld>
            <a:endParaRPr lang="en-US" altLang="en-US"/>
          </a:p>
        </p:txBody>
      </p:sp>
    </p:spTree>
    <p:extLst>
      <p:ext uri="{BB962C8B-B14F-4D97-AF65-F5344CB8AC3E}">
        <p14:creationId xmlns:p14="http://schemas.microsoft.com/office/powerpoint/2010/main" val="75256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3">
            <a:extLst>
              <a:ext uri="{FF2B5EF4-FFF2-40B4-BE49-F238E27FC236}">
                <a16:creationId xmlns:a16="http://schemas.microsoft.com/office/drawing/2014/main" id="{D3D203B0-E70F-488A-8F0E-32CDBE07F7D5}"/>
              </a:ext>
            </a:extLst>
          </p:cNvPr>
          <p:cNvSpPr>
            <a:spLocks noGrp="1"/>
          </p:cNvSpPr>
          <p:nvPr>
            <p:ph type="dt" sz="half" idx="10"/>
          </p:nvPr>
        </p:nvSpPr>
        <p:spPr/>
        <p:txBody>
          <a:bodyPr/>
          <a:lstStyle>
            <a:lvl1pPr>
              <a:defRPr/>
            </a:lvl1pPr>
          </a:lstStyle>
          <a:p>
            <a:pPr>
              <a:defRPr/>
            </a:pPr>
            <a:fld id="{D18DEABB-CEB1-476A-A5B3-04379C30A788}" type="datetimeFigureOut">
              <a:rPr lang="en-US" altLang="en-US"/>
              <a:pPr>
                <a:defRPr/>
              </a:pPr>
              <a:t>11/19/2024</a:t>
            </a:fld>
            <a:endParaRPr lang="en-US" altLang="en-US"/>
          </a:p>
        </p:txBody>
      </p:sp>
      <p:sp>
        <p:nvSpPr>
          <p:cNvPr id="6" name="Footer Placeholder 4">
            <a:extLst>
              <a:ext uri="{FF2B5EF4-FFF2-40B4-BE49-F238E27FC236}">
                <a16:creationId xmlns:a16="http://schemas.microsoft.com/office/drawing/2014/main" id="{2C7B4803-286B-41C2-8D4A-EB7533DB8CB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8504E6E-AF2E-4F4F-8A02-3DDBEE7B5253}"/>
              </a:ext>
            </a:extLst>
          </p:cNvPr>
          <p:cNvSpPr>
            <a:spLocks noGrp="1"/>
          </p:cNvSpPr>
          <p:nvPr>
            <p:ph type="sldNum" sz="quarter" idx="12"/>
          </p:nvPr>
        </p:nvSpPr>
        <p:spPr/>
        <p:txBody>
          <a:bodyPr/>
          <a:lstStyle>
            <a:lvl1pPr>
              <a:defRPr/>
            </a:lvl1pPr>
          </a:lstStyle>
          <a:p>
            <a:pPr>
              <a:defRPr/>
            </a:pPr>
            <a:fld id="{2BFF919C-8C94-4AC0-BEEC-E41D251B1F9F}" type="slidenum">
              <a:rPr lang="en-US" altLang="en-US"/>
              <a:pPr>
                <a:defRPr/>
              </a:pPr>
              <a:t>‹#›</a:t>
            </a:fld>
            <a:endParaRPr lang="en-US" altLang="en-US"/>
          </a:p>
        </p:txBody>
      </p:sp>
    </p:spTree>
    <p:extLst>
      <p:ext uri="{BB962C8B-B14F-4D97-AF65-F5344CB8AC3E}">
        <p14:creationId xmlns:p14="http://schemas.microsoft.com/office/powerpoint/2010/main" val="266688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3">
            <a:extLst>
              <a:ext uri="{FF2B5EF4-FFF2-40B4-BE49-F238E27FC236}">
                <a16:creationId xmlns:a16="http://schemas.microsoft.com/office/drawing/2014/main" id="{296A5943-2AD1-4BAC-AA02-E4C16AFEC22D}"/>
              </a:ext>
            </a:extLst>
          </p:cNvPr>
          <p:cNvSpPr>
            <a:spLocks noGrp="1"/>
          </p:cNvSpPr>
          <p:nvPr>
            <p:ph type="dt" sz="half" idx="10"/>
          </p:nvPr>
        </p:nvSpPr>
        <p:spPr/>
        <p:txBody>
          <a:bodyPr/>
          <a:lstStyle>
            <a:lvl1pPr>
              <a:defRPr/>
            </a:lvl1pPr>
          </a:lstStyle>
          <a:p>
            <a:pPr>
              <a:defRPr/>
            </a:pPr>
            <a:fld id="{40D38666-37AD-4012-A877-57C54B2F4485}" type="datetimeFigureOut">
              <a:rPr lang="en-US" altLang="en-US"/>
              <a:pPr>
                <a:defRPr/>
              </a:pPr>
              <a:t>11/19/2024</a:t>
            </a:fld>
            <a:endParaRPr lang="en-US" altLang="en-US"/>
          </a:p>
        </p:txBody>
      </p:sp>
      <p:sp>
        <p:nvSpPr>
          <p:cNvPr id="6" name="Footer Placeholder 4">
            <a:extLst>
              <a:ext uri="{FF2B5EF4-FFF2-40B4-BE49-F238E27FC236}">
                <a16:creationId xmlns:a16="http://schemas.microsoft.com/office/drawing/2014/main" id="{AF2DAA11-4612-4CFC-B160-E29F76B8B79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DDC238E-CAE9-4FF4-9C52-CC813021B6A3}"/>
              </a:ext>
            </a:extLst>
          </p:cNvPr>
          <p:cNvSpPr>
            <a:spLocks noGrp="1"/>
          </p:cNvSpPr>
          <p:nvPr>
            <p:ph type="sldNum" sz="quarter" idx="12"/>
          </p:nvPr>
        </p:nvSpPr>
        <p:spPr/>
        <p:txBody>
          <a:bodyPr/>
          <a:lstStyle>
            <a:lvl1pPr>
              <a:defRPr/>
            </a:lvl1pPr>
          </a:lstStyle>
          <a:p>
            <a:pPr>
              <a:defRPr/>
            </a:pPr>
            <a:fld id="{C6929213-9188-4DA9-BDE4-8FE7AA28A0DD}" type="slidenum">
              <a:rPr lang="en-US" altLang="en-US"/>
              <a:pPr>
                <a:defRPr/>
              </a:pPr>
              <a:t>‹#›</a:t>
            </a:fld>
            <a:endParaRPr lang="en-US" altLang="en-US"/>
          </a:p>
        </p:txBody>
      </p:sp>
    </p:spTree>
    <p:extLst>
      <p:ext uri="{BB962C8B-B14F-4D97-AF65-F5344CB8AC3E}">
        <p14:creationId xmlns:p14="http://schemas.microsoft.com/office/powerpoint/2010/main" val="413215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D27BD6-2C10-452E-B262-6429EE99D2A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A474A65-0122-4810-843A-FD97B1700FF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B130EE5-E3FA-4B32-839B-D3C51E40424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C8EF1E66-2787-4397-AB86-739FA92D3530}" type="datetimeFigureOut">
              <a:rPr lang="en-US" altLang="en-US"/>
              <a:pPr>
                <a:defRPr/>
              </a:pPr>
              <a:t>11/19/2024</a:t>
            </a:fld>
            <a:endParaRPr lang="en-US" altLang="en-US"/>
          </a:p>
        </p:txBody>
      </p:sp>
      <p:sp>
        <p:nvSpPr>
          <p:cNvPr id="5" name="Footer Placeholder 4">
            <a:extLst>
              <a:ext uri="{FF2B5EF4-FFF2-40B4-BE49-F238E27FC236}">
                <a16:creationId xmlns:a16="http://schemas.microsoft.com/office/drawing/2014/main" id="{6C0FC862-17DE-4DFB-9527-C3C5088B510D}"/>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E218C27C-9982-44D2-A1BB-6C38906AC08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1626F0D-59AD-4DB3-90FA-C387E02832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2DE8F-C18C-4747-B2B1-7646F4205369}"/>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PH" altLang="en-US" sz="1800">
              <a:solidFill>
                <a:srgbClr val="FFFFFF"/>
              </a:solidFill>
              <a:cs typeface="Arial" panose="020B0604020202020204" pitchFamily="34" charset="0"/>
            </a:endParaRPr>
          </a:p>
        </p:txBody>
      </p:sp>
      <p:pic>
        <p:nvPicPr>
          <p:cNvPr id="5123" name="Picture 2" descr="I:\LP Presentation Video\About your company\LP LOGO BLACK1.jpg">
            <a:extLst>
              <a:ext uri="{FF2B5EF4-FFF2-40B4-BE49-F238E27FC236}">
                <a16:creationId xmlns:a16="http://schemas.microsoft.com/office/drawing/2014/main" id="{9EC8D290-8AD8-41DB-A5CE-43336DB25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08" b="8211"/>
          <a:stretch>
            <a:fillRect/>
          </a:stretch>
        </p:blipFill>
        <p:spPr bwMode="auto">
          <a:xfrm>
            <a:off x="-6350" y="2152650"/>
            <a:ext cx="91567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a:extLst>
              <a:ext uri="{FF2B5EF4-FFF2-40B4-BE49-F238E27FC236}">
                <a16:creationId xmlns:a16="http://schemas.microsoft.com/office/drawing/2014/main" id="{643AB5CF-3736-4096-9D2B-486228FA3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lpcovenant.png">
            <a:extLst>
              <a:ext uri="{FF2B5EF4-FFF2-40B4-BE49-F238E27FC236}">
                <a16:creationId xmlns:a16="http://schemas.microsoft.com/office/drawing/2014/main" id="{FAF2885A-1B2B-4532-8497-455A47A55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3ACBE5E-577F-4954-9E12-EEBFF145015F}"/>
              </a:ext>
            </a:extLst>
          </p:cNvPr>
          <p:cNvSpPr/>
          <p:nvPr/>
        </p:nvSpPr>
        <p:spPr>
          <a:xfrm>
            <a:off x="300038" y="2455863"/>
            <a:ext cx="8555037" cy="2674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endParaRPr lang="en-PH" altLang="en-US" sz="1800">
              <a:solidFill>
                <a:srgbClr val="FFFFFF"/>
              </a:solidFill>
              <a:cs typeface="Arial" panose="020B0604020202020204" pitchFamily="34" charset="0"/>
            </a:endParaRPr>
          </a:p>
        </p:txBody>
      </p:sp>
      <p:sp>
        <p:nvSpPr>
          <p:cNvPr id="14341" name="Rectangle 1">
            <a:extLst>
              <a:ext uri="{FF2B5EF4-FFF2-40B4-BE49-F238E27FC236}">
                <a16:creationId xmlns:a16="http://schemas.microsoft.com/office/drawing/2014/main" id="{38C6049A-7C86-4E3B-9F81-14DB6A9FD56B}"/>
              </a:ext>
            </a:extLst>
          </p:cNvPr>
          <p:cNvSpPr>
            <a:spLocks noChangeArrowheads="1"/>
          </p:cNvSpPr>
          <p:nvPr/>
        </p:nvSpPr>
        <p:spPr bwMode="auto">
          <a:xfrm>
            <a:off x="495300" y="3449638"/>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Century Gothic" panose="020B0502020202020204" pitchFamily="34" charset="0"/>
              </a:rPr>
              <a:t>I will treat my body for what it truly is – the temple of the Holy Spirit. I will not engage in masturbation, pre-marital  sex or homosexual acts.</a:t>
            </a:r>
            <a:endParaRPr lang="en-PH" altLang="en-US" sz="2400" b="1">
              <a:latin typeface="Century Gothic" panose="020B0502020202020204" pitchFamily="34" charset="0"/>
            </a:endParaRPr>
          </a:p>
        </p:txBody>
      </p:sp>
      <p:sp>
        <p:nvSpPr>
          <p:cNvPr id="11" name="Rectangle 10">
            <a:extLst>
              <a:ext uri="{FF2B5EF4-FFF2-40B4-BE49-F238E27FC236}">
                <a16:creationId xmlns:a16="http://schemas.microsoft.com/office/drawing/2014/main" id="{04573742-5FC5-4FB3-88C3-01756CC0D91E}"/>
              </a:ext>
            </a:extLst>
          </p:cNvPr>
          <p:cNvSpPr>
            <a:spLocks noChangeArrowheads="1"/>
          </p:cNvSpPr>
          <p:nvPr/>
        </p:nvSpPr>
        <p:spPr bwMode="auto">
          <a:xfrm>
            <a:off x="300038" y="2805113"/>
            <a:ext cx="8555037" cy="584200"/>
          </a:xfrm>
          <a:prstGeom prst="rect">
            <a:avLst/>
          </a:prstGeom>
          <a:solidFill>
            <a:schemeClr val="tx1">
              <a:alpha val="74901"/>
            </a:schemeClr>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a:solidFill>
                <a:srgbClr val="FFFFFF"/>
              </a:solidFill>
            </a:endParaRPr>
          </a:p>
        </p:txBody>
      </p:sp>
      <p:sp>
        <p:nvSpPr>
          <p:cNvPr id="14343" name="TextBox 5">
            <a:extLst>
              <a:ext uri="{FF2B5EF4-FFF2-40B4-BE49-F238E27FC236}">
                <a16:creationId xmlns:a16="http://schemas.microsoft.com/office/drawing/2014/main" id="{B352CB56-9BBC-4137-8B3E-1534DC3BB5DE}"/>
              </a:ext>
            </a:extLst>
          </p:cNvPr>
          <p:cNvSpPr txBox="1">
            <a:spLocks noChangeArrowheads="1"/>
          </p:cNvSpPr>
          <p:nvPr/>
        </p:nvSpPr>
        <p:spPr bwMode="auto">
          <a:xfrm>
            <a:off x="495300" y="2820988"/>
            <a:ext cx="8153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PH" altLang="en-US" b="1">
                <a:solidFill>
                  <a:schemeClr val="bg1"/>
                </a:solidFill>
                <a:latin typeface="Century Gothic" panose="020B0502020202020204" pitchFamily="34" charset="0"/>
              </a:rPr>
              <a:t>I WILL BE CHASTE.</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5CDCA2FC-50C6-4E8A-81EB-EDCDF8F22C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lpcovenant.png">
            <a:extLst>
              <a:ext uri="{FF2B5EF4-FFF2-40B4-BE49-F238E27FC236}">
                <a16:creationId xmlns:a16="http://schemas.microsoft.com/office/drawing/2014/main" id="{5B20B5AA-044B-466A-B3A0-42D6A7D00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5443504-5D6D-4264-B5C1-7A6641095AF5}"/>
              </a:ext>
            </a:extLst>
          </p:cNvPr>
          <p:cNvSpPr/>
          <p:nvPr/>
        </p:nvSpPr>
        <p:spPr>
          <a:xfrm>
            <a:off x="300038" y="2455863"/>
            <a:ext cx="8555037" cy="2674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endParaRPr lang="en-PH" altLang="en-US" sz="1800">
              <a:solidFill>
                <a:srgbClr val="FFFFFF"/>
              </a:solidFill>
              <a:cs typeface="Arial" panose="020B0604020202020204" pitchFamily="34" charset="0"/>
            </a:endParaRPr>
          </a:p>
        </p:txBody>
      </p:sp>
      <p:sp>
        <p:nvSpPr>
          <p:cNvPr id="15365" name="Rectangle 1">
            <a:extLst>
              <a:ext uri="{FF2B5EF4-FFF2-40B4-BE49-F238E27FC236}">
                <a16:creationId xmlns:a16="http://schemas.microsoft.com/office/drawing/2014/main" id="{BD020DAF-F1C2-4C8F-9781-057A4532E0DC}"/>
              </a:ext>
            </a:extLst>
          </p:cNvPr>
          <p:cNvSpPr>
            <a:spLocks noChangeArrowheads="1"/>
          </p:cNvSpPr>
          <p:nvPr/>
        </p:nvSpPr>
        <p:spPr bwMode="auto">
          <a:xfrm>
            <a:off x="495300" y="33147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Century Gothic" panose="020B0502020202020204" pitchFamily="34" charset="0"/>
              </a:rPr>
              <a:t>I will become a man/woman after God’s own heart, that I may learn to love purely. I will make a gift of myself in whichever vocation God will call me to. I will keep my relationships pure.</a:t>
            </a:r>
            <a:endParaRPr lang="en-PH" altLang="en-US" sz="2400" b="1">
              <a:latin typeface="Century Gothic" panose="020B0502020202020204" pitchFamily="34" charset="0"/>
            </a:endParaRPr>
          </a:p>
        </p:txBody>
      </p:sp>
      <p:sp>
        <p:nvSpPr>
          <p:cNvPr id="15366" name="TextBox 5">
            <a:extLst>
              <a:ext uri="{FF2B5EF4-FFF2-40B4-BE49-F238E27FC236}">
                <a16:creationId xmlns:a16="http://schemas.microsoft.com/office/drawing/2014/main" id="{8BAD52D2-5A26-49E8-A209-2DC9CAEABB88}"/>
              </a:ext>
            </a:extLst>
          </p:cNvPr>
          <p:cNvSpPr txBox="1">
            <a:spLocks noChangeArrowheads="1"/>
          </p:cNvSpPr>
          <p:nvPr/>
        </p:nvSpPr>
        <p:spPr bwMode="auto">
          <a:xfrm>
            <a:off x="0" y="2854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PH" altLang="en-US" b="1">
                <a:solidFill>
                  <a:schemeClr val="bg1"/>
                </a:solidFill>
                <a:latin typeface="Century Gothic" panose="020B0502020202020204" pitchFamily="34" charset="0"/>
              </a:rPr>
              <a:t>I WILL LOVE TRULY.</a:t>
            </a:r>
          </a:p>
        </p:txBody>
      </p:sp>
      <p:sp>
        <p:nvSpPr>
          <p:cNvPr id="11" name="Rectangle 10">
            <a:extLst>
              <a:ext uri="{FF2B5EF4-FFF2-40B4-BE49-F238E27FC236}">
                <a16:creationId xmlns:a16="http://schemas.microsoft.com/office/drawing/2014/main" id="{7EDC30FE-BB4F-485A-BCE8-EA47520F602A}"/>
              </a:ext>
            </a:extLst>
          </p:cNvPr>
          <p:cNvSpPr>
            <a:spLocks noChangeArrowheads="1"/>
          </p:cNvSpPr>
          <p:nvPr/>
        </p:nvSpPr>
        <p:spPr bwMode="auto">
          <a:xfrm>
            <a:off x="300038" y="2720975"/>
            <a:ext cx="8555037" cy="585788"/>
          </a:xfrm>
          <a:prstGeom prst="rect">
            <a:avLst/>
          </a:prstGeom>
          <a:solidFill>
            <a:schemeClr val="tx1">
              <a:alpha val="74901"/>
            </a:schemeClr>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a:solidFill>
                <a:srgbClr val="FFFFFF"/>
              </a:solidFill>
            </a:endParaRPr>
          </a:p>
        </p:txBody>
      </p:sp>
      <p:sp>
        <p:nvSpPr>
          <p:cNvPr id="15368" name="TextBox 11">
            <a:extLst>
              <a:ext uri="{FF2B5EF4-FFF2-40B4-BE49-F238E27FC236}">
                <a16:creationId xmlns:a16="http://schemas.microsoft.com/office/drawing/2014/main" id="{AADDF31B-032C-4798-B71B-7A1AA324CCBE}"/>
              </a:ext>
            </a:extLst>
          </p:cNvPr>
          <p:cNvSpPr txBox="1">
            <a:spLocks noChangeArrowheads="1"/>
          </p:cNvSpPr>
          <p:nvPr/>
        </p:nvSpPr>
        <p:spPr bwMode="auto">
          <a:xfrm>
            <a:off x="495300" y="2738438"/>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PH" altLang="en-US" b="1">
                <a:solidFill>
                  <a:schemeClr val="bg1"/>
                </a:solidFill>
                <a:latin typeface="Century Gothic" panose="020B0502020202020204" pitchFamily="34" charset="0"/>
              </a:rPr>
              <a:t>I WILL LOVE TRULY.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a:extLst>
              <a:ext uri="{FF2B5EF4-FFF2-40B4-BE49-F238E27FC236}">
                <a16:creationId xmlns:a16="http://schemas.microsoft.com/office/drawing/2014/main" id="{E39C70AE-A61F-485A-92CE-B6C3F2BAFB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lpcovenant.png">
            <a:extLst>
              <a:ext uri="{FF2B5EF4-FFF2-40B4-BE49-F238E27FC236}">
                <a16:creationId xmlns:a16="http://schemas.microsoft.com/office/drawing/2014/main" id="{DE844327-0E02-411A-8512-CF7951FF03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E0BA4F8-396B-493E-92D6-AE80F0B5309A}"/>
              </a:ext>
            </a:extLst>
          </p:cNvPr>
          <p:cNvSpPr/>
          <p:nvPr/>
        </p:nvSpPr>
        <p:spPr>
          <a:xfrm>
            <a:off x="300038" y="2690813"/>
            <a:ext cx="8555037" cy="2171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endParaRPr lang="en-PH" altLang="en-US" sz="1800">
              <a:solidFill>
                <a:srgbClr val="FFFFFF"/>
              </a:solidFill>
              <a:cs typeface="Arial" panose="020B0604020202020204" pitchFamily="34" charset="0"/>
            </a:endParaRPr>
          </a:p>
        </p:txBody>
      </p:sp>
      <p:sp>
        <p:nvSpPr>
          <p:cNvPr id="16389" name="Rectangle 1">
            <a:extLst>
              <a:ext uri="{FF2B5EF4-FFF2-40B4-BE49-F238E27FC236}">
                <a16:creationId xmlns:a16="http://schemas.microsoft.com/office/drawing/2014/main" id="{E5B2C871-5333-4A35-B1F1-194753F12F11}"/>
              </a:ext>
            </a:extLst>
          </p:cNvPr>
          <p:cNvSpPr>
            <a:spLocks noChangeArrowheads="1"/>
          </p:cNvSpPr>
          <p:nvPr/>
        </p:nvSpPr>
        <p:spPr bwMode="auto">
          <a:xfrm>
            <a:off x="495300" y="297815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Century Gothic" panose="020B0502020202020204" pitchFamily="34" charset="0"/>
              </a:rPr>
              <a:t>I am called to lead a chaste life,</a:t>
            </a:r>
          </a:p>
          <a:p>
            <a:pPr algn="ctr" eaLnBrk="1" hangingPunct="1">
              <a:spcBef>
                <a:spcPct val="0"/>
              </a:spcBef>
              <a:buFontTx/>
              <a:buNone/>
            </a:pPr>
            <a:r>
              <a:rPr lang="en-US" altLang="en-US" sz="2400" b="1">
                <a:latin typeface="Century Gothic" panose="020B0502020202020204" pitchFamily="34" charset="0"/>
              </a:rPr>
              <a:t>whoever I am, whatever I do, whatever they say</a:t>
            </a:r>
          </a:p>
          <a:p>
            <a:pPr algn="ctr" eaLnBrk="1" hangingPunct="1">
              <a:spcBef>
                <a:spcPct val="0"/>
              </a:spcBef>
              <a:buFontTx/>
              <a:buNone/>
            </a:pPr>
            <a:r>
              <a:rPr lang="en-US" altLang="en-US" sz="2400" b="1">
                <a:latin typeface="Century Gothic" panose="020B0502020202020204" pitchFamily="34" charset="0"/>
              </a:rPr>
              <a:t>and wherever I may be.</a:t>
            </a:r>
          </a:p>
          <a:p>
            <a:pPr algn="ctr" eaLnBrk="1" hangingPunct="1">
              <a:spcBef>
                <a:spcPct val="0"/>
              </a:spcBef>
              <a:buFontTx/>
              <a:buNone/>
            </a:pPr>
            <a:r>
              <a:rPr lang="en-US" altLang="en-US" sz="2400" b="1">
                <a:latin typeface="Century Gothic" panose="020B0502020202020204" pitchFamily="34" charset="0"/>
              </a:rPr>
              <a:t>I will Live Pure.</a:t>
            </a:r>
            <a:endParaRPr lang="en-PH" altLang="en-US" sz="2400" b="1">
              <a:latin typeface="Century Gothic" panose="020B0502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A740B399-79F3-454E-851A-ED44DC80F4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a:extLst>
              <a:ext uri="{FF2B5EF4-FFF2-40B4-BE49-F238E27FC236}">
                <a16:creationId xmlns:a16="http://schemas.microsoft.com/office/drawing/2014/main" id="{F2D82161-76DF-404A-9286-2706CECE4A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
            <a:extLst>
              <a:ext uri="{FF2B5EF4-FFF2-40B4-BE49-F238E27FC236}">
                <a16:creationId xmlns:a16="http://schemas.microsoft.com/office/drawing/2014/main" id="{1FD04DEB-EED5-4313-8D21-78E687DA5A8A}"/>
              </a:ext>
            </a:extLst>
          </p:cNvPr>
          <p:cNvSpPr txBox="1">
            <a:spLocks noChangeArrowheads="1"/>
          </p:cNvSpPr>
          <p:nvPr/>
        </p:nvSpPr>
        <p:spPr bwMode="auto">
          <a:xfrm>
            <a:off x="685800" y="4618038"/>
            <a:ext cx="813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a:latin typeface="Arial" panose="020B0604020202020204" pitchFamily="34" charset="0"/>
              </a:rPr>
              <a:t>CHASTITY</a:t>
            </a:r>
            <a:r>
              <a:rPr lang="en-US" altLang="en-US" sz="2400" b="1">
                <a:latin typeface="Arial" panose="020B0604020202020204" pitchFamily="34" charset="0"/>
              </a:rPr>
              <a:t> </a:t>
            </a:r>
            <a:r>
              <a:rPr lang="en-US" altLang="en-US" sz="2400">
                <a:latin typeface="Arial Narrow Bold" panose="020B0706020202030204" pitchFamily="34" charset="0"/>
                <a:ea typeface="Arial Narrow Bold" panose="020B0706020202030204" pitchFamily="34" charset="0"/>
                <a:cs typeface="Arial Narrow Bold" panose="020B0706020202030204" pitchFamily="34" charset="0"/>
              </a:rPr>
              <a:t>FORUM</a:t>
            </a:r>
            <a:r>
              <a:rPr lang="en-US" altLang="en-US" sz="2400" b="1">
                <a:latin typeface="Arial" panose="020B0604020202020204" pitchFamily="34" charset="0"/>
              </a:rPr>
              <a:t>. </a:t>
            </a:r>
            <a:r>
              <a:rPr lang="en-US" altLang="en-US" sz="2400" b="1" i="1">
                <a:latin typeface="Arial" panose="020B0604020202020204" pitchFamily="34" charset="0"/>
              </a:rPr>
              <a:t>MEN’S &amp; WOMEN’S </a:t>
            </a:r>
            <a:r>
              <a:rPr lang="en-US" altLang="en-US" sz="2400">
                <a:latin typeface="Arial Narrow Bold" panose="020B0706020202030204" pitchFamily="34" charset="0"/>
                <a:ea typeface="Arial Narrow Bold" panose="020B0706020202030204" pitchFamily="34" charset="0"/>
                <a:cs typeface="Arial Narrow Bold" panose="020B0706020202030204" pitchFamily="34" charset="0"/>
              </a:rPr>
              <a:t>FORUM</a:t>
            </a:r>
            <a:r>
              <a:rPr lang="en-US" altLang="en-US" sz="2400" b="1">
                <a:latin typeface="Arial" panose="020B0604020202020204" pitchFamily="34" charset="0"/>
              </a:rPr>
              <a:t>. </a:t>
            </a:r>
            <a:r>
              <a:rPr lang="en-US" altLang="en-US" sz="2400" b="1" i="1">
                <a:latin typeface="Arial" panose="020B0604020202020204" pitchFamily="34" charset="0"/>
              </a:rPr>
              <a:t>LOVE</a:t>
            </a:r>
            <a:r>
              <a:rPr lang="en-US" altLang="en-US" sz="2400" b="1">
                <a:latin typeface="Arial" panose="020B0604020202020204" pitchFamily="34" charset="0"/>
              </a:rPr>
              <a:t> </a:t>
            </a:r>
            <a:r>
              <a:rPr lang="en-US" altLang="en-US" sz="2400">
                <a:latin typeface="Arial Narrow Bold" panose="020B0706020202030204" pitchFamily="34" charset="0"/>
                <a:ea typeface="Arial Narrow Bold" panose="020B0706020202030204" pitchFamily="34" charset="0"/>
                <a:cs typeface="Arial Narrow Bold" panose="020B0706020202030204" pitchFamily="34" charset="0"/>
              </a:rPr>
              <a:t>FORUM</a:t>
            </a:r>
            <a:endParaRPr lang="en-US" altLang="en-US" sz="2400" b="1">
              <a:latin typeface="Arial" panose="020B060402020202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background4.jpg">
            <a:extLst>
              <a:ext uri="{FF2B5EF4-FFF2-40B4-BE49-F238E27FC236}">
                <a16:creationId xmlns:a16="http://schemas.microsoft.com/office/drawing/2014/main" id="{1EE20C99-CDE1-41AF-88B4-63476EF348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a:extLst>
              <a:ext uri="{FF2B5EF4-FFF2-40B4-BE49-F238E27FC236}">
                <a16:creationId xmlns:a16="http://schemas.microsoft.com/office/drawing/2014/main" id="{4EF489E8-A144-49FB-9D5A-ED38DC296219}"/>
              </a:ext>
            </a:extLst>
          </p:cNvPr>
          <p:cNvSpPr txBox="1">
            <a:spLocks noChangeArrowheads="1"/>
          </p:cNvSpPr>
          <p:nvPr/>
        </p:nvSpPr>
        <p:spPr bwMode="auto">
          <a:xfrm>
            <a:off x="527050" y="2352675"/>
            <a:ext cx="84629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i="1">
                <a:latin typeface="Arial" panose="020B0604020202020204" pitchFamily="34" charset="0"/>
              </a:rPr>
              <a:t>CHASTITY</a:t>
            </a:r>
            <a:r>
              <a:rPr lang="en-US" altLang="en-US" b="1">
                <a:latin typeface="Arial" panose="020B0604020202020204" pitchFamily="34" charset="0"/>
              </a:rPr>
              <a:t> </a:t>
            </a:r>
            <a:r>
              <a:rPr lang="en-US" altLang="en-US">
                <a:latin typeface="Arial Narrow Bold" panose="020B0706020202030204" pitchFamily="34" charset="0"/>
                <a:ea typeface="Arial Narrow Bold" panose="020B0706020202030204" pitchFamily="34" charset="0"/>
                <a:cs typeface="Arial Narrow Bold" panose="020B0706020202030204" pitchFamily="34" charset="0"/>
              </a:rPr>
              <a:t>FORUM.</a:t>
            </a:r>
          </a:p>
          <a:p>
            <a:pPr eaLnBrk="1" hangingPunct="1">
              <a:spcBef>
                <a:spcPct val="0"/>
              </a:spcBef>
              <a:buFontTx/>
              <a:buNone/>
            </a:pPr>
            <a:endParaRPr lang="en-US" altLang="en-US" sz="2400" b="1">
              <a:solidFill>
                <a:srgbClr val="E20000"/>
              </a:solidFill>
              <a:latin typeface="Arial" panose="020B0604020202020204" pitchFamily="34" charset="0"/>
            </a:endParaRPr>
          </a:p>
          <a:p>
            <a:pPr eaLnBrk="1" hangingPunct="1">
              <a:spcBef>
                <a:spcPct val="0"/>
              </a:spcBef>
              <a:buFontTx/>
              <a:buNone/>
            </a:pPr>
            <a:r>
              <a:rPr lang="en-PH" altLang="en-US" sz="2400" b="1">
                <a:latin typeface="Century Gothic" panose="020B0502020202020204" pitchFamily="34" charset="0"/>
              </a:rPr>
              <a:t>1</a:t>
            </a:r>
            <a:r>
              <a:rPr lang="en-PH" altLang="en-US" sz="2400" b="1" baseline="30000">
                <a:latin typeface="Century Gothic" panose="020B0502020202020204" pitchFamily="34" charset="0"/>
              </a:rPr>
              <a:t>st</a:t>
            </a:r>
            <a:r>
              <a:rPr lang="en-PH" altLang="en-US" sz="2400" b="1">
                <a:latin typeface="Century Gothic" panose="020B0502020202020204" pitchFamily="34" charset="0"/>
              </a:rPr>
              <a:t> stage of Live Pure series. </a:t>
            </a:r>
            <a:r>
              <a:rPr lang="en-US" altLang="en-US" sz="2400" b="1">
                <a:latin typeface="Century Gothic" panose="020B0502020202020204" pitchFamily="34" charset="0"/>
              </a:rPr>
              <a:t>Discusses human sexuality and how our sexuality works perfectly with God’s plan. Promotes the true value of sex and encourages young men and women to live a chaste life.</a:t>
            </a:r>
          </a:p>
          <a:p>
            <a:pPr eaLnBrk="1" hangingPunct="1">
              <a:spcBef>
                <a:spcPct val="0"/>
              </a:spcBef>
              <a:buFontTx/>
              <a:buNone/>
            </a:pPr>
            <a:endParaRPr lang="en-US" altLang="en-US" sz="2400" b="1">
              <a:latin typeface="Century Gothic" panose="020B0502020202020204" pitchFamily="34" charset="0"/>
            </a:endParaRPr>
          </a:p>
          <a:p>
            <a:pPr eaLnBrk="1" hangingPunct="1">
              <a:spcBef>
                <a:spcPct val="0"/>
              </a:spcBef>
              <a:buFontTx/>
              <a:buNone/>
            </a:pPr>
            <a:r>
              <a:rPr lang="en-US" altLang="en-US" sz="2400" b="1">
                <a:latin typeface="Century Gothic" panose="020B0502020202020204" pitchFamily="34" charset="0"/>
              </a:rPr>
              <a:t>Running time: </a:t>
            </a:r>
            <a:r>
              <a:rPr lang="en-US" altLang="en-US" sz="2400">
                <a:latin typeface="Century Gothic" panose="020B0502020202020204" pitchFamily="34" charset="0"/>
              </a:rPr>
              <a:t>2 hours</a:t>
            </a:r>
            <a:endParaRPr lang="en-PH" altLang="en-US" sz="2400">
              <a:latin typeface="Century Gothic" panose="020B0502020202020204" pitchFamily="34" charset="0"/>
            </a:endParaRPr>
          </a:p>
          <a:p>
            <a:pPr eaLnBrk="1" hangingPunct="1">
              <a:spcBef>
                <a:spcPct val="0"/>
              </a:spcBef>
              <a:buFontTx/>
              <a:buNone/>
            </a:pPr>
            <a:endParaRPr lang="en-US" altLang="en-US" sz="2400" b="1">
              <a:solidFill>
                <a:srgbClr val="E20000"/>
              </a:solidFill>
              <a:latin typeface="Arial" panose="020B0604020202020204" pitchFamily="34" charset="0"/>
            </a:endParaRPr>
          </a:p>
        </p:txBody>
      </p:sp>
      <p:sp>
        <p:nvSpPr>
          <p:cNvPr id="18436" name="TextBox 3">
            <a:extLst>
              <a:ext uri="{FF2B5EF4-FFF2-40B4-BE49-F238E27FC236}">
                <a16:creationId xmlns:a16="http://schemas.microsoft.com/office/drawing/2014/main" id="{FA9DEA0F-1C4F-4B66-9E7F-4112CEEFD553}"/>
              </a:ext>
            </a:extLst>
          </p:cNvPr>
          <p:cNvSpPr txBox="1">
            <a:spLocks noChangeArrowheads="1"/>
          </p:cNvSpPr>
          <p:nvPr/>
        </p:nvSpPr>
        <p:spPr bwMode="auto">
          <a:xfrm>
            <a:off x="4127500" y="2397125"/>
            <a:ext cx="494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u="sng">
                <a:solidFill>
                  <a:srgbClr val="7F7F7F"/>
                </a:solidFill>
                <a:latin typeface="Arial" panose="020B0604020202020204" pitchFamily="34" charset="0"/>
              </a:rPr>
              <a:t>1</a:t>
            </a:r>
            <a:r>
              <a:rPr lang="en-US" altLang="en-US" sz="2400" b="1" i="1" u="sng" baseline="30000">
                <a:solidFill>
                  <a:srgbClr val="7F7F7F"/>
                </a:solidFill>
                <a:latin typeface="Arial" panose="020B0604020202020204" pitchFamily="34" charset="0"/>
              </a:rPr>
              <a:t>st</a:t>
            </a:r>
            <a:r>
              <a:rPr lang="en-US" altLang="en-US" sz="2400" b="1" i="1" u="sng">
                <a:solidFill>
                  <a:srgbClr val="7F7F7F"/>
                </a:solidFill>
                <a:latin typeface="Arial" panose="020B0604020202020204" pitchFamily="34" charset="0"/>
              </a:rPr>
              <a:t> PHASE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id="{3D898299-939D-421F-B84B-FBB03ABE3B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a:extLst>
              <a:ext uri="{FF2B5EF4-FFF2-40B4-BE49-F238E27FC236}">
                <a16:creationId xmlns:a16="http://schemas.microsoft.com/office/drawing/2014/main" id="{4AB38BAC-C44F-4909-8A28-094DBBCE0D71}"/>
              </a:ext>
            </a:extLst>
          </p:cNvPr>
          <p:cNvSpPr txBox="1">
            <a:spLocks noChangeArrowheads="1"/>
          </p:cNvSpPr>
          <p:nvPr/>
        </p:nvSpPr>
        <p:spPr bwMode="auto">
          <a:xfrm>
            <a:off x="-11113" y="6249988"/>
            <a:ext cx="914400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CHASTITY FORUM, ST. STEPHEN’S PARISH-</a:t>
            </a:r>
          </a:p>
        </p:txBody>
      </p:sp>
      <p:pic>
        <p:nvPicPr>
          <p:cNvPr id="19460" name="Picture 1">
            <a:extLst>
              <a:ext uri="{FF2B5EF4-FFF2-40B4-BE49-F238E27FC236}">
                <a16:creationId xmlns:a16="http://schemas.microsoft.com/office/drawing/2014/main" id="{CB9F41AD-96DB-430F-9BEA-49C95A1D61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839788"/>
            <a:ext cx="9144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a:extLst>
              <a:ext uri="{FF2B5EF4-FFF2-40B4-BE49-F238E27FC236}">
                <a16:creationId xmlns:a16="http://schemas.microsoft.com/office/drawing/2014/main" id="{4325FA4B-6F24-40A6-8156-2A1D0B8FF1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id="{E7047FC7-6F28-41A5-8857-33B26F0172F9}"/>
              </a:ext>
            </a:extLst>
          </p:cNvPr>
          <p:cNvSpPr txBox="1">
            <a:spLocks noChangeArrowheads="1"/>
          </p:cNvSpPr>
          <p:nvPr/>
        </p:nvSpPr>
        <p:spPr bwMode="auto">
          <a:xfrm>
            <a:off x="-11113" y="6249988"/>
            <a:ext cx="914400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CHASTITY FORUM, ST. STEPHEN’S PARISH-</a:t>
            </a:r>
          </a:p>
        </p:txBody>
      </p:sp>
      <p:pic>
        <p:nvPicPr>
          <p:cNvPr id="20484" name="Picture 1">
            <a:extLst>
              <a:ext uri="{FF2B5EF4-FFF2-40B4-BE49-F238E27FC236}">
                <a16:creationId xmlns:a16="http://schemas.microsoft.com/office/drawing/2014/main" id="{D7E81F18-3B4C-4683-95F0-B545B2A7B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213"/>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background4.jpg">
            <a:extLst>
              <a:ext uri="{FF2B5EF4-FFF2-40B4-BE49-F238E27FC236}">
                <a16:creationId xmlns:a16="http://schemas.microsoft.com/office/drawing/2014/main" id="{603B2C6E-75C2-4A0B-AE64-E6CA851CAF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750FDE5D-4B10-4FD0-B57C-721ECC2C427F}"/>
              </a:ext>
            </a:extLst>
          </p:cNvPr>
          <p:cNvSpPr txBox="1">
            <a:spLocks noChangeArrowheads="1"/>
          </p:cNvSpPr>
          <p:nvPr/>
        </p:nvSpPr>
        <p:spPr bwMode="auto">
          <a:xfrm>
            <a:off x="527050" y="2162175"/>
            <a:ext cx="8462963"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i="1">
                <a:latin typeface="Arial" panose="020B0604020202020204" pitchFamily="34" charset="0"/>
              </a:rPr>
              <a:t>MEN’S &amp; WOMEN’S </a:t>
            </a:r>
            <a:r>
              <a:rPr lang="en-US" altLang="en-US">
                <a:latin typeface="Arial Narrow Bold" panose="020B0706020202030204" pitchFamily="34" charset="0"/>
                <a:ea typeface="Arial Narrow Bold" panose="020B0706020202030204" pitchFamily="34" charset="0"/>
                <a:cs typeface="Arial Narrow Bold" panose="020B0706020202030204" pitchFamily="34" charset="0"/>
              </a:rPr>
              <a:t>FORUM.</a:t>
            </a:r>
          </a:p>
          <a:p>
            <a:pPr eaLnBrk="1" hangingPunct="1">
              <a:spcBef>
                <a:spcPct val="0"/>
              </a:spcBef>
              <a:buFontTx/>
              <a:buNone/>
            </a:pPr>
            <a:endParaRPr lang="en-US" altLang="en-US" sz="2400" b="1">
              <a:solidFill>
                <a:srgbClr val="E20000"/>
              </a:solidFill>
              <a:latin typeface="Arial" panose="020B0604020202020204" pitchFamily="34" charset="0"/>
            </a:endParaRPr>
          </a:p>
          <a:p>
            <a:pPr eaLnBrk="1" hangingPunct="1">
              <a:spcBef>
                <a:spcPct val="0"/>
              </a:spcBef>
              <a:buFontTx/>
              <a:buNone/>
            </a:pPr>
            <a:r>
              <a:rPr lang="en-PH" altLang="en-US" sz="2400" b="1">
                <a:latin typeface="Century Gothic" panose="020B0502020202020204" pitchFamily="34" charset="0"/>
              </a:rPr>
              <a:t>2</a:t>
            </a:r>
            <a:r>
              <a:rPr lang="en-PH" altLang="en-US" sz="2400" b="1" baseline="30000">
                <a:latin typeface="Century Gothic" panose="020B0502020202020204" pitchFamily="34" charset="0"/>
              </a:rPr>
              <a:t>nd</a:t>
            </a:r>
            <a:r>
              <a:rPr lang="en-PH" altLang="en-US" sz="2400" b="1">
                <a:latin typeface="Century Gothic" panose="020B0502020202020204" pitchFamily="34" charset="0"/>
              </a:rPr>
              <a:t> stage of Live Pure series. </a:t>
            </a:r>
            <a:r>
              <a:rPr lang="en-US" altLang="en-US" sz="2400" b="1">
                <a:latin typeface="Century Gothic" panose="020B0502020202020204" pitchFamily="34" charset="0"/>
              </a:rPr>
              <a:t>Discusses the unique issues that men and women are going through and guides them how to become men and women after God’s own heart.  Leading them to authentic manhood and womanhood.</a:t>
            </a:r>
          </a:p>
          <a:p>
            <a:pPr eaLnBrk="1" hangingPunct="1">
              <a:spcBef>
                <a:spcPct val="0"/>
              </a:spcBef>
              <a:buFontTx/>
              <a:buNone/>
            </a:pPr>
            <a:endParaRPr lang="en-US" altLang="en-US" sz="2400" b="1">
              <a:latin typeface="Century Gothic" panose="020B0502020202020204" pitchFamily="34" charset="0"/>
            </a:endParaRPr>
          </a:p>
          <a:p>
            <a:pPr eaLnBrk="1" hangingPunct="1">
              <a:spcBef>
                <a:spcPct val="0"/>
              </a:spcBef>
              <a:buFontTx/>
              <a:buNone/>
            </a:pPr>
            <a:r>
              <a:rPr lang="en-US" altLang="en-US" sz="2400" b="1">
                <a:latin typeface="Century Gothic" panose="020B0502020202020204" pitchFamily="34" charset="0"/>
              </a:rPr>
              <a:t>Running time: </a:t>
            </a:r>
            <a:r>
              <a:rPr lang="en-US" altLang="en-US" sz="2400">
                <a:latin typeface="Century Gothic" panose="020B0502020202020204" pitchFamily="34" charset="0"/>
              </a:rPr>
              <a:t>2 hours</a:t>
            </a:r>
            <a:endParaRPr lang="en-US" altLang="en-US" sz="2400" b="1">
              <a:solidFill>
                <a:srgbClr val="E20000"/>
              </a:solidFill>
              <a:latin typeface="Arial" panose="020B0604020202020204" pitchFamily="34" charset="0"/>
            </a:endParaRPr>
          </a:p>
        </p:txBody>
      </p:sp>
      <p:sp>
        <p:nvSpPr>
          <p:cNvPr id="21508" name="TextBox 7">
            <a:extLst>
              <a:ext uri="{FF2B5EF4-FFF2-40B4-BE49-F238E27FC236}">
                <a16:creationId xmlns:a16="http://schemas.microsoft.com/office/drawing/2014/main" id="{85E77C6F-6399-4A44-A89D-CA5AD8B14A1F}"/>
              </a:ext>
            </a:extLst>
          </p:cNvPr>
          <p:cNvSpPr txBox="1">
            <a:spLocks noChangeArrowheads="1"/>
          </p:cNvSpPr>
          <p:nvPr/>
        </p:nvSpPr>
        <p:spPr bwMode="auto">
          <a:xfrm>
            <a:off x="5826125" y="2409825"/>
            <a:ext cx="494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u="sng">
                <a:solidFill>
                  <a:srgbClr val="7F7F7F"/>
                </a:solidFill>
                <a:latin typeface="Arial" panose="020B0604020202020204" pitchFamily="34" charset="0"/>
              </a:rPr>
              <a:t>1</a:t>
            </a:r>
            <a:r>
              <a:rPr lang="en-US" altLang="en-US" sz="2400" b="1" i="1" u="sng" baseline="30000">
                <a:solidFill>
                  <a:srgbClr val="7F7F7F"/>
                </a:solidFill>
                <a:latin typeface="Arial" panose="020B0604020202020204" pitchFamily="34" charset="0"/>
              </a:rPr>
              <a:t>st</a:t>
            </a:r>
            <a:r>
              <a:rPr lang="en-US" altLang="en-US" sz="2400" b="1" i="1" u="sng">
                <a:solidFill>
                  <a:srgbClr val="7F7F7F"/>
                </a:solidFill>
                <a:latin typeface="Arial" panose="020B0604020202020204" pitchFamily="34" charset="0"/>
              </a:rPr>
              <a:t> PHASE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a:extLst>
              <a:ext uri="{FF2B5EF4-FFF2-40B4-BE49-F238E27FC236}">
                <a16:creationId xmlns:a16="http://schemas.microsoft.com/office/drawing/2014/main" id="{95B577D1-3357-48F9-9A36-50633BDD78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a:extLst>
              <a:ext uri="{FF2B5EF4-FFF2-40B4-BE49-F238E27FC236}">
                <a16:creationId xmlns:a16="http://schemas.microsoft.com/office/drawing/2014/main" id="{0929AFA9-8D93-45A4-8944-82A58320588C}"/>
              </a:ext>
            </a:extLst>
          </p:cNvPr>
          <p:cNvSpPr txBox="1">
            <a:spLocks noChangeArrowheads="1"/>
          </p:cNvSpPr>
          <p:nvPr/>
        </p:nvSpPr>
        <p:spPr bwMode="auto">
          <a:xfrm>
            <a:off x="-11113" y="6249988"/>
            <a:ext cx="914400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MEN &amp; WOMEN’S FORUM, ST. STEPHEN’S PARISH-</a:t>
            </a:r>
          </a:p>
        </p:txBody>
      </p:sp>
      <p:pic>
        <p:nvPicPr>
          <p:cNvPr id="22532" name="Picture 6">
            <a:extLst>
              <a:ext uri="{FF2B5EF4-FFF2-40B4-BE49-F238E27FC236}">
                <a16:creationId xmlns:a16="http://schemas.microsoft.com/office/drawing/2014/main" id="{E7F59891-DDEA-4A85-812E-9F43760CAEFB}"/>
              </a:ext>
            </a:extLst>
          </p:cNvPr>
          <p:cNvPicPr>
            <a:picLocks noChangeAspect="1"/>
          </p:cNvPicPr>
          <p:nvPr/>
        </p:nvPicPr>
        <p:blipFill>
          <a:blip r:embed="rId3">
            <a:extLst>
              <a:ext uri="{28A0092B-C50C-407E-A947-70E740481C1C}">
                <a14:useLocalDpi xmlns:a14="http://schemas.microsoft.com/office/drawing/2010/main" val="0"/>
              </a:ext>
            </a:extLst>
          </a:blip>
          <a:srcRect l="-3981" t="-1552" r="-4245" b="-14906"/>
          <a:stretch>
            <a:fillRect/>
          </a:stretch>
        </p:blipFill>
        <p:spPr bwMode="auto">
          <a:xfrm>
            <a:off x="111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8F1D213C-AB40-4E3C-9484-27ED01ABBE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a:extLst>
              <a:ext uri="{FF2B5EF4-FFF2-40B4-BE49-F238E27FC236}">
                <a16:creationId xmlns:a16="http://schemas.microsoft.com/office/drawing/2014/main" id="{998EC6D4-0F72-4EC9-8FD1-E1E0D2E55F14}"/>
              </a:ext>
            </a:extLst>
          </p:cNvPr>
          <p:cNvSpPr txBox="1">
            <a:spLocks noChangeArrowheads="1"/>
          </p:cNvSpPr>
          <p:nvPr/>
        </p:nvSpPr>
        <p:spPr bwMode="auto">
          <a:xfrm>
            <a:off x="-11113" y="6249988"/>
            <a:ext cx="914400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MEN’S FORUM, ST. STEPHEN’S PARISH-</a:t>
            </a:r>
          </a:p>
        </p:txBody>
      </p:sp>
      <p:pic>
        <p:nvPicPr>
          <p:cNvPr id="23556" name="Picture 1">
            <a:extLst>
              <a:ext uri="{FF2B5EF4-FFF2-40B4-BE49-F238E27FC236}">
                <a16:creationId xmlns:a16="http://schemas.microsoft.com/office/drawing/2014/main" id="{3ED3576F-D03B-4B59-9368-05BFA8D0C0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8" y="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background4.jpg">
            <a:extLst>
              <a:ext uri="{FF2B5EF4-FFF2-40B4-BE49-F238E27FC236}">
                <a16:creationId xmlns:a16="http://schemas.microsoft.com/office/drawing/2014/main" id="{3D41C547-4F81-4780-93CE-4EFB74DCB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a:extLst>
              <a:ext uri="{FF2B5EF4-FFF2-40B4-BE49-F238E27FC236}">
                <a16:creationId xmlns:a16="http://schemas.microsoft.com/office/drawing/2014/main" id="{A31093C9-FAC1-4A0F-87E2-B26608AA31DA}"/>
              </a:ext>
            </a:extLst>
          </p:cNvPr>
          <p:cNvSpPr txBox="1">
            <a:spLocks noChangeArrowheads="1"/>
          </p:cNvSpPr>
          <p:nvPr/>
        </p:nvSpPr>
        <p:spPr bwMode="auto">
          <a:xfrm>
            <a:off x="300038" y="3033713"/>
            <a:ext cx="8543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u="sng">
                <a:latin typeface="Arial" panose="020B0604020202020204" pitchFamily="34" charset="0"/>
              </a:rPr>
              <a:t>Live Pure </a:t>
            </a:r>
            <a:r>
              <a:rPr lang="en-US" altLang="en-US" sz="2400" b="1">
                <a:latin typeface="Arial" panose="020B0604020202020204" pitchFamily="34" charset="0"/>
              </a:rPr>
              <a:t>is a Catholic pro-life youth movement that promotes and defends the culture of LIFE, by leading young people to a life of Purity and Chastity. </a:t>
            </a:r>
          </a:p>
          <a:p>
            <a:pPr algn="ctr" eaLnBrk="1" hangingPunct="1">
              <a:spcBef>
                <a:spcPct val="0"/>
              </a:spcBef>
              <a:buFontTx/>
              <a:buNone/>
            </a:pPr>
            <a:endParaRPr lang="en-US" altLang="en-US" sz="1400" b="1">
              <a:latin typeface="Arial" panose="020B060402020202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a:extLst>
              <a:ext uri="{FF2B5EF4-FFF2-40B4-BE49-F238E27FC236}">
                <a16:creationId xmlns:a16="http://schemas.microsoft.com/office/drawing/2014/main" id="{90A0648F-C075-4E20-8F03-A58889EC4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a:extLst>
              <a:ext uri="{FF2B5EF4-FFF2-40B4-BE49-F238E27FC236}">
                <a16:creationId xmlns:a16="http://schemas.microsoft.com/office/drawing/2014/main" id="{5B164BD6-A877-4954-97DB-AEDD8AA438D1}"/>
              </a:ext>
            </a:extLst>
          </p:cNvPr>
          <p:cNvSpPr txBox="1">
            <a:spLocks noChangeArrowheads="1"/>
          </p:cNvSpPr>
          <p:nvPr/>
        </p:nvSpPr>
        <p:spPr bwMode="auto">
          <a:xfrm>
            <a:off x="-11113" y="62499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WOMEN’S FORUM, ST. STEPHEN’S PARISH-</a:t>
            </a:r>
          </a:p>
          <a:p>
            <a:pPr algn="ctr" eaLnBrk="1" hangingPunct="1">
              <a:spcBef>
                <a:spcPct val="0"/>
              </a:spcBef>
              <a:buFontTx/>
              <a:buNone/>
            </a:pPr>
            <a:endParaRPr lang="en-US" altLang="en-US" sz="1600" b="1">
              <a:solidFill>
                <a:schemeClr val="bg1"/>
              </a:solidFill>
              <a:latin typeface="Arial" panose="020B0604020202020204" pitchFamily="34" charset="0"/>
            </a:endParaRPr>
          </a:p>
        </p:txBody>
      </p:sp>
      <p:pic>
        <p:nvPicPr>
          <p:cNvPr id="24580" name="Picture 1">
            <a:extLst>
              <a:ext uri="{FF2B5EF4-FFF2-40B4-BE49-F238E27FC236}">
                <a16:creationId xmlns:a16="http://schemas.microsoft.com/office/drawing/2014/main" id="{2190C7B3-E529-49AD-B440-59F8E4A7235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8620125"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background4.jpg">
            <a:extLst>
              <a:ext uri="{FF2B5EF4-FFF2-40B4-BE49-F238E27FC236}">
                <a16:creationId xmlns:a16="http://schemas.microsoft.com/office/drawing/2014/main" id="{7510D106-9D37-477A-BCB2-94618AB6F2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a:extLst>
              <a:ext uri="{FF2B5EF4-FFF2-40B4-BE49-F238E27FC236}">
                <a16:creationId xmlns:a16="http://schemas.microsoft.com/office/drawing/2014/main" id="{09CC00A5-5856-4384-B9C0-ABECE3D7882D}"/>
              </a:ext>
            </a:extLst>
          </p:cNvPr>
          <p:cNvSpPr txBox="1">
            <a:spLocks noChangeArrowheads="1"/>
          </p:cNvSpPr>
          <p:nvPr/>
        </p:nvSpPr>
        <p:spPr bwMode="auto">
          <a:xfrm>
            <a:off x="527050" y="2387600"/>
            <a:ext cx="84629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i="1">
                <a:latin typeface="Arial" panose="020B0604020202020204" pitchFamily="34" charset="0"/>
              </a:rPr>
              <a:t>LOVE</a:t>
            </a:r>
            <a:r>
              <a:rPr lang="en-US" altLang="en-US" b="1">
                <a:latin typeface="Arial" panose="020B0604020202020204" pitchFamily="34" charset="0"/>
              </a:rPr>
              <a:t> </a:t>
            </a:r>
            <a:r>
              <a:rPr lang="en-US" altLang="en-US">
                <a:latin typeface="Arial Narrow Bold" panose="020B0706020202030204" pitchFamily="34" charset="0"/>
                <a:ea typeface="Arial Narrow Bold" panose="020B0706020202030204" pitchFamily="34" charset="0"/>
                <a:cs typeface="Arial Narrow Bold" panose="020B0706020202030204" pitchFamily="34" charset="0"/>
              </a:rPr>
              <a:t>FORUM</a:t>
            </a:r>
            <a:endParaRPr lang="en-US" altLang="en-US" b="1">
              <a:latin typeface="Arial" panose="020B0604020202020204" pitchFamily="34" charset="0"/>
            </a:endParaRPr>
          </a:p>
          <a:p>
            <a:pPr eaLnBrk="1" hangingPunct="1">
              <a:spcBef>
                <a:spcPct val="0"/>
              </a:spcBef>
              <a:buFontTx/>
              <a:buNone/>
            </a:pPr>
            <a:endParaRPr lang="en-US" altLang="en-US" sz="2400" b="1">
              <a:solidFill>
                <a:srgbClr val="E20000"/>
              </a:solidFill>
              <a:latin typeface="Arial" panose="020B0604020202020204" pitchFamily="34" charset="0"/>
            </a:endParaRPr>
          </a:p>
          <a:p>
            <a:pPr eaLnBrk="1" hangingPunct="1">
              <a:spcBef>
                <a:spcPct val="0"/>
              </a:spcBef>
              <a:buFontTx/>
              <a:buNone/>
            </a:pPr>
            <a:r>
              <a:rPr lang="en-PH" altLang="en-US" sz="2400" b="1">
                <a:latin typeface="Century Gothic" panose="020B0502020202020204" pitchFamily="34" charset="0"/>
              </a:rPr>
              <a:t>3</a:t>
            </a:r>
            <a:r>
              <a:rPr lang="en-PH" altLang="en-US" sz="2400" b="1" baseline="30000">
                <a:latin typeface="Century Gothic" panose="020B0502020202020204" pitchFamily="34" charset="0"/>
              </a:rPr>
              <a:t>rd</a:t>
            </a:r>
            <a:r>
              <a:rPr lang="en-PH" altLang="en-US" sz="2400" b="1">
                <a:latin typeface="Century Gothic" panose="020B0502020202020204" pitchFamily="34" charset="0"/>
              </a:rPr>
              <a:t> stage of Live Pure series. </a:t>
            </a:r>
            <a:r>
              <a:rPr lang="en-US" altLang="en-US" sz="2400" b="1">
                <a:latin typeface="Century Gothic" panose="020B0502020202020204" pitchFamily="34" charset="0"/>
              </a:rPr>
              <a:t>Leads the audience in discovering the value of true love and the importance of waiting for God’s perfect time. Makes everyone realize his/her capability for authentic love.</a:t>
            </a:r>
          </a:p>
          <a:p>
            <a:pPr eaLnBrk="1" hangingPunct="1">
              <a:spcBef>
                <a:spcPct val="0"/>
              </a:spcBef>
              <a:buFontTx/>
              <a:buNone/>
            </a:pPr>
            <a:endParaRPr lang="en-US" altLang="en-US" sz="2400" b="1">
              <a:latin typeface="Century Gothic" panose="020B0502020202020204" pitchFamily="34" charset="0"/>
            </a:endParaRPr>
          </a:p>
          <a:p>
            <a:pPr eaLnBrk="1" hangingPunct="1">
              <a:spcBef>
                <a:spcPct val="0"/>
              </a:spcBef>
              <a:buFontTx/>
              <a:buNone/>
            </a:pPr>
            <a:r>
              <a:rPr lang="en-US" altLang="en-US" sz="2400" b="1">
                <a:latin typeface="Century Gothic" panose="020B0502020202020204" pitchFamily="34" charset="0"/>
              </a:rPr>
              <a:t>Running time: </a:t>
            </a:r>
            <a:r>
              <a:rPr lang="en-US" altLang="en-US" sz="2400">
                <a:latin typeface="Century Gothic" panose="020B0502020202020204" pitchFamily="34" charset="0"/>
              </a:rPr>
              <a:t>2 hours</a:t>
            </a:r>
            <a:endParaRPr lang="en-PH" altLang="en-US" sz="2400">
              <a:latin typeface="Century Gothic" panose="020B0502020202020204" pitchFamily="34" charset="0"/>
            </a:endParaRPr>
          </a:p>
        </p:txBody>
      </p:sp>
      <p:sp>
        <p:nvSpPr>
          <p:cNvPr id="25604" name="TextBox 7">
            <a:extLst>
              <a:ext uri="{FF2B5EF4-FFF2-40B4-BE49-F238E27FC236}">
                <a16:creationId xmlns:a16="http://schemas.microsoft.com/office/drawing/2014/main" id="{25D2D738-7193-40DE-8F48-A81E733F2A9D}"/>
              </a:ext>
            </a:extLst>
          </p:cNvPr>
          <p:cNvSpPr txBox="1">
            <a:spLocks noChangeArrowheads="1"/>
          </p:cNvSpPr>
          <p:nvPr/>
        </p:nvSpPr>
        <p:spPr bwMode="auto">
          <a:xfrm>
            <a:off x="3097213" y="2441575"/>
            <a:ext cx="4948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u="sng">
                <a:solidFill>
                  <a:srgbClr val="7F7F7F"/>
                </a:solidFill>
                <a:latin typeface="Arial" panose="020B0604020202020204" pitchFamily="34" charset="0"/>
              </a:rPr>
              <a:t>1</a:t>
            </a:r>
            <a:r>
              <a:rPr lang="en-US" altLang="en-US" sz="2400" b="1" i="1" u="sng" baseline="30000">
                <a:solidFill>
                  <a:srgbClr val="7F7F7F"/>
                </a:solidFill>
                <a:latin typeface="Arial" panose="020B0604020202020204" pitchFamily="34" charset="0"/>
              </a:rPr>
              <a:t>st</a:t>
            </a:r>
            <a:r>
              <a:rPr lang="en-US" altLang="en-US" sz="2400" b="1" i="1" u="sng">
                <a:solidFill>
                  <a:srgbClr val="7F7F7F"/>
                </a:solidFill>
                <a:latin typeface="Arial" panose="020B0604020202020204" pitchFamily="34" charset="0"/>
              </a:rPr>
              <a:t> PHASE</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A0AA33E9-500F-4528-B7CD-52704C97D8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a:extLst>
              <a:ext uri="{FF2B5EF4-FFF2-40B4-BE49-F238E27FC236}">
                <a16:creationId xmlns:a16="http://schemas.microsoft.com/office/drawing/2014/main" id="{A289A0E5-3A9C-4DE4-BC2A-18CEE37EC2B3}"/>
              </a:ext>
            </a:extLst>
          </p:cNvPr>
          <p:cNvSpPr txBox="1">
            <a:spLocks noChangeArrowheads="1"/>
          </p:cNvSpPr>
          <p:nvPr/>
        </p:nvSpPr>
        <p:spPr bwMode="auto">
          <a:xfrm>
            <a:off x="-11113" y="62499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LOVE FORUM, ST. STEPHEN’S PARISH-</a:t>
            </a:r>
          </a:p>
          <a:p>
            <a:pPr algn="ctr" eaLnBrk="1" hangingPunct="1">
              <a:spcBef>
                <a:spcPct val="0"/>
              </a:spcBef>
              <a:buFontTx/>
              <a:buNone/>
            </a:pPr>
            <a:endParaRPr lang="en-US" altLang="en-US" sz="1600" b="1">
              <a:solidFill>
                <a:schemeClr val="bg1"/>
              </a:solidFill>
              <a:latin typeface="Arial" panose="020B0604020202020204" pitchFamily="34" charset="0"/>
            </a:endParaRPr>
          </a:p>
        </p:txBody>
      </p:sp>
      <p:pic>
        <p:nvPicPr>
          <p:cNvPr id="26628" name="Picture 2">
            <a:extLst>
              <a:ext uri="{FF2B5EF4-FFF2-40B4-BE49-F238E27FC236}">
                <a16:creationId xmlns:a16="http://schemas.microsoft.com/office/drawing/2014/main" id="{F41276EB-95E7-44F6-9660-A035CB79A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554038"/>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9B6B2058-2FD3-4877-82F3-23C767C4A6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a:extLst>
              <a:ext uri="{FF2B5EF4-FFF2-40B4-BE49-F238E27FC236}">
                <a16:creationId xmlns:a16="http://schemas.microsoft.com/office/drawing/2014/main" id="{441FB320-9BD0-4E62-A138-6D610EA9FAF4}"/>
              </a:ext>
            </a:extLst>
          </p:cNvPr>
          <p:cNvSpPr txBox="1">
            <a:spLocks noChangeArrowheads="1"/>
          </p:cNvSpPr>
          <p:nvPr/>
        </p:nvSpPr>
        <p:spPr bwMode="auto">
          <a:xfrm>
            <a:off x="-11113" y="62499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LOVE FORUM, ST. STEPHEN’S PARISH-</a:t>
            </a:r>
          </a:p>
          <a:p>
            <a:pPr algn="ctr" eaLnBrk="1" hangingPunct="1">
              <a:spcBef>
                <a:spcPct val="0"/>
              </a:spcBef>
              <a:buFontTx/>
              <a:buNone/>
            </a:pPr>
            <a:endParaRPr lang="en-US" altLang="en-US" sz="1600" b="1">
              <a:solidFill>
                <a:schemeClr val="bg1"/>
              </a:solidFill>
              <a:latin typeface="Arial" panose="020B0604020202020204" pitchFamily="34" charset="0"/>
            </a:endParaRPr>
          </a:p>
        </p:txBody>
      </p:sp>
      <p:pic>
        <p:nvPicPr>
          <p:cNvPr id="27652" name="Picture 2">
            <a:extLst>
              <a:ext uri="{FF2B5EF4-FFF2-40B4-BE49-F238E27FC236}">
                <a16:creationId xmlns:a16="http://schemas.microsoft.com/office/drawing/2014/main" id="{8509F5D0-B04E-4D01-9734-3899370C4C1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8975" y="0"/>
            <a:ext cx="776605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9A74B606-A1E0-4910-AA1C-CDF6E9E2F7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4">
            <a:extLst>
              <a:ext uri="{FF2B5EF4-FFF2-40B4-BE49-F238E27FC236}">
                <a16:creationId xmlns:a16="http://schemas.microsoft.com/office/drawing/2014/main" id="{53981462-D4DA-44AA-849A-CB2D5340881B}"/>
              </a:ext>
            </a:extLst>
          </p:cNvPr>
          <p:cNvSpPr txBox="1">
            <a:spLocks noChangeArrowheads="1"/>
          </p:cNvSpPr>
          <p:nvPr/>
        </p:nvSpPr>
        <p:spPr bwMode="auto">
          <a:xfrm>
            <a:off x="-11113" y="62499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LOVE FORUM, ST. STEPHEN’S PARISH-</a:t>
            </a:r>
          </a:p>
          <a:p>
            <a:pPr algn="ctr" eaLnBrk="1" hangingPunct="1">
              <a:spcBef>
                <a:spcPct val="0"/>
              </a:spcBef>
              <a:buFontTx/>
              <a:buNone/>
            </a:pPr>
            <a:endParaRPr lang="en-US" altLang="en-US" sz="1600" b="1">
              <a:solidFill>
                <a:schemeClr val="bg1"/>
              </a:solidFill>
              <a:latin typeface="Arial" panose="020B0604020202020204" pitchFamily="34" charset="0"/>
            </a:endParaRPr>
          </a:p>
        </p:txBody>
      </p:sp>
      <p:pic>
        <p:nvPicPr>
          <p:cNvPr id="28676" name="Picture 1">
            <a:extLst>
              <a:ext uri="{FF2B5EF4-FFF2-40B4-BE49-F238E27FC236}">
                <a16:creationId xmlns:a16="http://schemas.microsoft.com/office/drawing/2014/main" id="{2AD2C27E-F55C-4C47-AB5D-F654897204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
            <a:ext cx="91440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05009259-307E-4AB9-8108-B943FD59C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a:extLst>
              <a:ext uri="{FF2B5EF4-FFF2-40B4-BE49-F238E27FC236}">
                <a16:creationId xmlns:a16="http://schemas.microsoft.com/office/drawing/2014/main" id="{C6BA2D88-FDBC-4D70-9D72-901A10E3A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C2B5729-D0B8-451C-B11F-1746ABC14205}"/>
              </a:ext>
            </a:extLst>
          </p:cNvPr>
          <p:cNvSpPr txBox="1"/>
          <p:nvPr/>
        </p:nvSpPr>
        <p:spPr>
          <a:xfrm>
            <a:off x="527050" y="4618038"/>
            <a:ext cx="8462963" cy="461962"/>
          </a:xfrm>
          <a:prstGeom prst="rect">
            <a:avLst/>
          </a:prstGeom>
          <a:noFill/>
        </p:spPr>
        <p:txBody>
          <a:bodyPr>
            <a:spAutoFit/>
          </a:bodyPr>
          <a:lstStyle/>
          <a:p>
            <a:pPr algn="ctr" eaLnBrk="1" fontAlgn="auto" hangingPunct="1">
              <a:spcBef>
                <a:spcPts val="0"/>
              </a:spcBef>
              <a:spcAft>
                <a:spcPts val="0"/>
              </a:spcAft>
              <a:defRPr/>
            </a:pPr>
            <a:r>
              <a:rPr lang="en-US" sz="2400" b="1" spc="-150" dirty="0">
                <a:latin typeface="Arial"/>
                <a:cs typeface="Arial"/>
              </a:rPr>
              <a:t>PARENTS FORUM</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FB2FB5DA-BD2A-4D7E-BB8E-C24C927542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8">
            <a:extLst>
              <a:ext uri="{FF2B5EF4-FFF2-40B4-BE49-F238E27FC236}">
                <a16:creationId xmlns:a16="http://schemas.microsoft.com/office/drawing/2014/main" id="{ECF47DEF-ED3A-4B89-867B-08101C745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357981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1">
            <a:extLst>
              <a:ext uri="{FF2B5EF4-FFF2-40B4-BE49-F238E27FC236}">
                <a16:creationId xmlns:a16="http://schemas.microsoft.com/office/drawing/2014/main" id="{1496312F-42BD-4EF9-89D2-CD66F818878B}"/>
              </a:ext>
            </a:extLst>
          </p:cNvPr>
          <p:cNvSpPr txBox="1">
            <a:spLocks noChangeArrowheads="1"/>
          </p:cNvSpPr>
          <p:nvPr/>
        </p:nvSpPr>
        <p:spPr bwMode="auto">
          <a:xfrm>
            <a:off x="373063" y="1971675"/>
            <a:ext cx="8462962"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000000"/>
                </a:solidFill>
                <a:latin typeface="Arial" panose="020B0604020202020204" pitchFamily="34" charset="0"/>
              </a:rPr>
              <a:t>PARENTS FORUM</a:t>
            </a:r>
          </a:p>
          <a:p>
            <a:pPr algn="ctr" eaLnBrk="1" hangingPunct="1">
              <a:spcBef>
                <a:spcPct val="0"/>
              </a:spcBef>
              <a:buFontTx/>
              <a:buNone/>
            </a:pPr>
            <a:endParaRPr lang="en-US" altLang="en-US" sz="2400" b="1">
              <a:solidFill>
                <a:srgbClr val="E20000"/>
              </a:solidFill>
              <a:latin typeface="Arial" panose="020B0604020202020204" pitchFamily="34" charset="0"/>
            </a:endParaRPr>
          </a:p>
          <a:p>
            <a:pPr algn="ctr" eaLnBrk="1" hangingPunct="1">
              <a:spcBef>
                <a:spcPct val="0"/>
              </a:spcBef>
              <a:buFontTx/>
              <a:buNone/>
            </a:pPr>
            <a:r>
              <a:rPr lang="en-PH" altLang="en-US" sz="2400" b="1">
                <a:solidFill>
                  <a:srgbClr val="000000"/>
                </a:solidFill>
                <a:latin typeface="Century Gothic" panose="020B0502020202020204" pitchFamily="34" charset="0"/>
              </a:rPr>
              <a:t>This forum will make the parents embrace their fundamental role as the first educators of their children and help them in understanding the youth of today. This will also help the parents to learn the basics in educating children about love and sex through the virtue of Chastity.</a:t>
            </a:r>
          </a:p>
          <a:p>
            <a:pPr algn="ctr" eaLnBrk="1" hangingPunct="1">
              <a:spcBef>
                <a:spcPct val="0"/>
              </a:spcBef>
            </a:pPr>
            <a:endParaRPr lang="en-PH" altLang="en-US" sz="2400" b="1">
              <a:solidFill>
                <a:srgbClr val="000000"/>
              </a:solidFill>
              <a:latin typeface="Century Gothic" panose="020B0502020202020204" pitchFamily="34" charset="0"/>
            </a:endParaRPr>
          </a:p>
          <a:p>
            <a:pPr eaLnBrk="1" hangingPunct="1">
              <a:spcBef>
                <a:spcPct val="0"/>
              </a:spcBef>
              <a:buFontTx/>
              <a:buNone/>
            </a:pPr>
            <a:r>
              <a:rPr lang="en-PH" altLang="en-US" sz="2400" b="1">
                <a:solidFill>
                  <a:srgbClr val="000000"/>
                </a:solidFill>
                <a:latin typeface="Century Gothic" panose="020B0502020202020204" pitchFamily="34" charset="0"/>
              </a:rPr>
              <a:t>Running Time: </a:t>
            </a:r>
            <a:r>
              <a:rPr lang="en-PH" altLang="en-US" sz="2400">
                <a:solidFill>
                  <a:srgbClr val="000000"/>
                </a:solidFill>
                <a:latin typeface="Century Gothic" panose="020B0502020202020204" pitchFamily="34" charset="0"/>
              </a:rPr>
              <a:t>2 hours</a:t>
            </a:r>
            <a:endParaRPr lang="en-PH" altLang="en-US" sz="2400" b="1">
              <a:solidFill>
                <a:srgbClr val="000000"/>
              </a:solidFill>
              <a:latin typeface="Century Gothic" panose="020B0502020202020204" pitchFamily="34" charset="0"/>
            </a:endParaRPr>
          </a:p>
          <a:p>
            <a:pPr algn="ctr" eaLnBrk="1" hangingPunct="1">
              <a:spcBef>
                <a:spcPct val="0"/>
              </a:spcBef>
              <a:buFontTx/>
              <a:buNone/>
            </a:pPr>
            <a:endParaRPr lang="en-US" altLang="en-US" sz="2400" b="1">
              <a:solidFill>
                <a:srgbClr val="E20000"/>
              </a:solidFill>
              <a:latin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a:extLst>
              <a:ext uri="{FF2B5EF4-FFF2-40B4-BE49-F238E27FC236}">
                <a16:creationId xmlns:a16="http://schemas.microsoft.com/office/drawing/2014/main" id="{1A1726E4-D60D-4B55-8D7D-55AB75287D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4">
            <a:extLst>
              <a:ext uri="{FF2B5EF4-FFF2-40B4-BE49-F238E27FC236}">
                <a16:creationId xmlns:a16="http://schemas.microsoft.com/office/drawing/2014/main" id="{8E745914-F567-4BD4-90F8-76C42D85E591}"/>
              </a:ext>
            </a:extLst>
          </p:cNvPr>
          <p:cNvSpPr txBox="1">
            <a:spLocks noChangeArrowheads="1"/>
          </p:cNvSpPr>
          <p:nvPr/>
        </p:nvSpPr>
        <p:spPr bwMode="auto">
          <a:xfrm>
            <a:off x="-11113" y="62499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PARENTS FORUM, ST. STEPHEN’S PARISH-</a:t>
            </a:r>
          </a:p>
          <a:p>
            <a:pPr algn="ctr" eaLnBrk="1" hangingPunct="1">
              <a:spcBef>
                <a:spcPct val="0"/>
              </a:spcBef>
              <a:buFontTx/>
              <a:buNone/>
            </a:pPr>
            <a:endParaRPr lang="en-US" altLang="en-US" sz="1600" b="1">
              <a:solidFill>
                <a:schemeClr val="bg1"/>
              </a:solidFill>
              <a:latin typeface="Arial" panose="020B0604020202020204" pitchFamily="34" charset="0"/>
            </a:endParaRPr>
          </a:p>
        </p:txBody>
      </p:sp>
      <p:pic>
        <p:nvPicPr>
          <p:cNvPr id="31748" name="Picture 1">
            <a:extLst>
              <a:ext uri="{FF2B5EF4-FFF2-40B4-BE49-F238E27FC236}">
                <a16:creationId xmlns:a16="http://schemas.microsoft.com/office/drawing/2014/main" id="{3D7C332D-8A06-4709-9950-F3B52C6326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0"/>
            <a:ext cx="794385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F353C57C-A621-4548-A526-8C8FD7BCA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4">
            <a:extLst>
              <a:ext uri="{FF2B5EF4-FFF2-40B4-BE49-F238E27FC236}">
                <a16:creationId xmlns:a16="http://schemas.microsoft.com/office/drawing/2014/main" id="{860E8667-6FD2-4D37-B156-658C6C3BAA19}"/>
              </a:ext>
            </a:extLst>
          </p:cNvPr>
          <p:cNvSpPr txBox="1">
            <a:spLocks noChangeArrowheads="1"/>
          </p:cNvSpPr>
          <p:nvPr/>
        </p:nvSpPr>
        <p:spPr bwMode="auto">
          <a:xfrm>
            <a:off x="-11113" y="62499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chemeClr val="bg1"/>
                </a:solidFill>
                <a:latin typeface="Arial" panose="020B0604020202020204" pitchFamily="34" charset="0"/>
              </a:rPr>
              <a:t>- PARENTS FORUM, ST. STEPHEN’S PARISH-</a:t>
            </a:r>
          </a:p>
          <a:p>
            <a:pPr algn="ctr" eaLnBrk="1" hangingPunct="1">
              <a:spcBef>
                <a:spcPct val="0"/>
              </a:spcBef>
              <a:buFontTx/>
              <a:buNone/>
            </a:pPr>
            <a:endParaRPr lang="en-US" altLang="en-US" sz="1600" b="1">
              <a:solidFill>
                <a:schemeClr val="bg1"/>
              </a:solidFill>
              <a:latin typeface="Arial" panose="020B0604020202020204" pitchFamily="34" charset="0"/>
            </a:endParaRPr>
          </a:p>
        </p:txBody>
      </p:sp>
      <p:pic>
        <p:nvPicPr>
          <p:cNvPr id="32772" name="Picture 1">
            <a:extLst>
              <a:ext uri="{FF2B5EF4-FFF2-40B4-BE49-F238E27FC236}">
                <a16:creationId xmlns:a16="http://schemas.microsoft.com/office/drawing/2014/main" id="{59874155-CF31-4BE1-94A7-F1EC201A16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64575"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5D3048-5726-444B-9D95-74E89868F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50" y="1676401"/>
            <a:ext cx="3352184" cy="4981574"/>
          </a:xfrm>
          <a:prstGeom prst="rect">
            <a:avLst/>
          </a:prstGeom>
        </p:spPr>
      </p:pic>
      <p:pic>
        <p:nvPicPr>
          <p:cNvPr id="9" name="Picture 8">
            <a:extLst>
              <a:ext uri="{FF2B5EF4-FFF2-40B4-BE49-F238E27FC236}">
                <a16:creationId xmlns:a16="http://schemas.microsoft.com/office/drawing/2014/main" id="{CECD10F8-916E-492D-B78A-00C4A3055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1" y="1676401"/>
            <a:ext cx="5384799" cy="4038599"/>
          </a:xfrm>
          <a:prstGeom prst="rect">
            <a:avLst/>
          </a:prstGeom>
        </p:spPr>
      </p:pic>
      <p:sp>
        <p:nvSpPr>
          <p:cNvPr id="11" name="Rectangle 10">
            <a:extLst>
              <a:ext uri="{FF2B5EF4-FFF2-40B4-BE49-F238E27FC236}">
                <a16:creationId xmlns:a16="http://schemas.microsoft.com/office/drawing/2014/main" id="{509D2F9A-F971-4D78-BF8C-C1F2687F4E4A}"/>
              </a:ext>
            </a:extLst>
          </p:cNvPr>
          <p:cNvSpPr/>
          <p:nvPr/>
        </p:nvSpPr>
        <p:spPr>
          <a:xfrm>
            <a:off x="0" y="152400"/>
            <a:ext cx="9144000" cy="1200329"/>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2">
                    <a:lumMod val="75000"/>
                  </a:schemeClr>
                </a:solidFill>
                <a:effectLst>
                  <a:outerShdw dist="38100" dir="2700000" algn="bl" rotWithShape="0">
                    <a:schemeClr val="accent5"/>
                  </a:outerShdw>
                </a:effectLst>
              </a:rPr>
              <a:t>After a few months we offered</a:t>
            </a:r>
          </a:p>
          <a:p>
            <a:pPr algn="ctr"/>
            <a:r>
              <a:rPr lang="en-US" sz="3600" b="1" dirty="0">
                <a:ln w="13462">
                  <a:solidFill>
                    <a:schemeClr val="bg1"/>
                  </a:solidFill>
                  <a:prstDash val="solid"/>
                </a:ln>
                <a:solidFill>
                  <a:schemeClr val="tx2">
                    <a:lumMod val="75000"/>
                  </a:schemeClr>
                </a:solidFill>
                <a:effectLst>
                  <a:outerShdw dist="38100" dir="2700000" algn="bl" rotWithShape="0">
                    <a:schemeClr val="accent5"/>
                  </a:outerShdw>
                </a:effectLst>
              </a:rPr>
              <a:t>Live Christ Share Christ (LCSC) seminar</a:t>
            </a:r>
            <a:endParaRPr lang="en-US" sz="3600" b="1" cap="none" spc="0" dirty="0">
              <a:ln w="13462">
                <a:solidFill>
                  <a:schemeClr val="bg1"/>
                </a:solidFill>
                <a:prstDash val="solid"/>
              </a:ln>
              <a:solidFill>
                <a:schemeClr val="tx2">
                  <a:lumMod val="7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7587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ackground4.jpg">
            <a:extLst>
              <a:ext uri="{FF2B5EF4-FFF2-40B4-BE49-F238E27FC236}">
                <a16:creationId xmlns:a16="http://schemas.microsoft.com/office/drawing/2014/main" id="{6E3C4952-03F1-43FF-97FE-9B12B146DF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a:extLst>
              <a:ext uri="{FF2B5EF4-FFF2-40B4-BE49-F238E27FC236}">
                <a16:creationId xmlns:a16="http://schemas.microsoft.com/office/drawing/2014/main" id="{F7A266FF-D032-4811-8BE2-66E01F9C2754}"/>
              </a:ext>
            </a:extLst>
          </p:cNvPr>
          <p:cNvSpPr txBox="1">
            <a:spLocks noChangeArrowheads="1"/>
          </p:cNvSpPr>
          <p:nvPr/>
        </p:nvSpPr>
        <p:spPr bwMode="auto">
          <a:xfrm>
            <a:off x="360363" y="3073400"/>
            <a:ext cx="85439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a:latin typeface="Arial" panose="020B0604020202020204" pitchFamily="34" charset="0"/>
              </a:rPr>
              <a:t>To </a:t>
            </a:r>
            <a:r>
              <a:rPr lang="en-US" altLang="en-US" sz="2000" b="1">
                <a:latin typeface="Arial" panose="020B0604020202020204" pitchFamily="34" charset="0"/>
              </a:rPr>
              <a:t>promote a Live Pure lifestyle </a:t>
            </a:r>
            <a:r>
              <a:rPr lang="en-US" altLang="en-US" sz="2000">
                <a:latin typeface="Arial" panose="020B0604020202020204" pitchFamily="34" charset="0"/>
              </a:rPr>
              <a:t>among the youth today.</a:t>
            </a:r>
          </a:p>
          <a:p>
            <a:pPr eaLnBrk="1" hangingPunct="1">
              <a:spcBef>
                <a:spcPct val="0"/>
              </a:spcBef>
            </a:pPr>
            <a:r>
              <a:rPr lang="en-US" altLang="en-US" sz="2000">
                <a:latin typeface="Arial" panose="020B0604020202020204" pitchFamily="34" charset="0"/>
              </a:rPr>
              <a:t>To </a:t>
            </a:r>
            <a:r>
              <a:rPr lang="en-US" altLang="en-US" sz="2000" b="1">
                <a:latin typeface="Arial" panose="020B0604020202020204" pitchFamily="34" charset="0"/>
              </a:rPr>
              <a:t>bring the cause of Live Pure </a:t>
            </a:r>
            <a:r>
              <a:rPr lang="en-US" altLang="en-US" sz="2000">
                <a:latin typeface="Arial" panose="020B0604020202020204" pitchFamily="34" charset="0"/>
              </a:rPr>
              <a:t>to Parishes, High Schools, Colleges and Universities through Live Pure formation sessions, workshops and events.</a:t>
            </a:r>
          </a:p>
          <a:p>
            <a:pPr eaLnBrk="1" hangingPunct="1">
              <a:spcBef>
                <a:spcPct val="0"/>
              </a:spcBef>
            </a:pPr>
            <a:r>
              <a:rPr lang="en-US" altLang="en-US" sz="2000">
                <a:latin typeface="Arial" panose="020B0604020202020204" pitchFamily="34" charset="0"/>
              </a:rPr>
              <a:t>To </a:t>
            </a:r>
            <a:r>
              <a:rPr lang="en-US" altLang="en-US" sz="2000" b="1">
                <a:latin typeface="Arial" panose="020B0604020202020204" pitchFamily="34" charset="0"/>
              </a:rPr>
              <a:t>start a world-wide movement </a:t>
            </a:r>
            <a:r>
              <a:rPr lang="en-US" altLang="en-US" sz="2000">
                <a:latin typeface="Arial" panose="020B0604020202020204" pitchFamily="34" charset="0"/>
              </a:rPr>
              <a:t>enjoining young men and women standing and living up for the cause of chastity and purity.</a:t>
            </a:r>
            <a:endParaRPr lang="en-PH" altLang="en-US" sz="1000" i="1">
              <a:latin typeface="Arial" panose="020B0604020202020204" pitchFamily="34" charset="0"/>
            </a:endParaRPr>
          </a:p>
        </p:txBody>
      </p:sp>
      <p:sp>
        <p:nvSpPr>
          <p:cNvPr id="7172" name="TextBox 1">
            <a:extLst>
              <a:ext uri="{FF2B5EF4-FFF2-40B4-BE49-F238E27FC236}">
                <a16:creationId xmlns:a16="http://schemas.microsoft.com/office/drawing/2014/main" id="{E0861667-1850-4386-A896-376B0CFCAF6E}"/>
              </a:ext>
            </a:extLst>
          </p:cNvPr>
          <p:cNvSpPr txBox="1">
            <a:spLocks noChangeArrowheads="1"/>
          </p:cNvSpPr>
          <p:nvPr/>
        </p:nvSpPr>
        <p:spPr bwMode="auto">
          <a:xfrm>
            <a:off x="360363" y="2430463"/>
            <a:ext cx="8543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i="1">
                <a:latin typeface="Arial Black" panose="020B0A04020102020204" pitchFamily="34" charset="0"/>
              </a:rPr>
              <a:t>OBJECTIVES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F8BDB-945C-4EF1-8982-2854E34F0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6934200" cy="5128419"/>
          </a:xfrm>
          <a:prstGeom prst="rect">
            <a:avLst/>
          </a:prstGeom>
        </p:spPr>
      </p:pic>
      <p:sp>
        <p:nvSpPr>
          <p:cNvPr id="6" name="Rectangle 5">
            <a:extLst>
              <a:ext uri="{FF2B5EF4-FFF2-40B4-BE49-F238E27FC236}">
                <a16:creationId xmlns:a16="http://schemas.microsoft.com/office/drawing/2014/main" id="{3D1B2898-6E52-4882-AFE5-51FDD258477A}"/>
              </a:ext>
            </a:extLst>
          </p:cNvPr>
          <p:cNvSpPr/>
          <p:nvPr/>
        </p:nvSpPr>
        <p:spPr>
          <a:xfrm>
            <a:off x="0" y="152400"/>
            <a:ext cx="9144000" cy="1200329"/>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2">
                    <a:lumMod val="75000"/>
                  </a:schemeClr>
                </a:solidFill>
                <a:effectLst>
                  <a:outerShdw dist="38100" dir="2700000" algn="bl" rotWithShape="0">
                    <a:schemeClr val="accent5"/>
                  </a:outerShdw>
                </a:effectLst>
              </a:rPr>
              <a:t>LCSC for Youth </a:t>
            </a:r>
          </a:p>
          <a:p>
            <a:pPr algn="ctr"/>
            <a:r>
              <a:rPr lang="en-US" sz="3600" b="1" cap="none" spc="0" dirty="0">
                <a:ln w="13462">
                  <a:solidFill>
                    <a:schemeClr val="bg1"/>
                  </a:solidFill>
                  <a:prstDash val="solid"/>
                </a:ln>
                <a:solidFill>
                  <a:schemeClr val="tx2">
                    <a:lumMod val="75000"/>
                  </a:schemeClr>
                </a:solidFill>
                <a:effectLst>
                  <a:outerShdw dist="38100" dir="2700000" algn="bl" rotWithShape="0">
                    <a:schemeClr val="accent5"/>
                  </a:outerShdw>
                </a:effectLst>
              </a:rPr>
              <a:t>St. Stephens Parish, </a:t>
            </a:r>
            <a:r>
              <a:rPr lang="en-US" sz="3600" b="1" dirty="0">
                <a:ln w="13462">
                  <a:solidFill>
                    <a:schemeClr val="bg1"/>
                  </a:solidFill>
                  <a:prstDash val="solid"/>
                </a:ln>
                <a:solidFill>
                  <a:schemeClr val="tx2">
                    <a:lumMod val="75000"/>
                  </a:schemeClr>
                </a:solidFill>
                <a:effectLst>
                  <a:outerShdw dist="38100" dir="2700000" algn="bl" rotWithShape="0">
                    <a:schemeClr val="accent5"/>
                  </a:outerShdw>
                </a:effectLst>
              </a:rPr>
              <a:t>Des Plaines, IL</a:t>
            </a:r>
            <a:endParaRPr lang="en-US" sz="3600" b="1" cap="none" spc="0" dirty="0">
              <a:ln w="13462">
                <a:solidFill>
                  <a:schemeClr val="bg1"/>
                </a:solidFill>
                <a:prstDash val="solid"/>
              </a:ln>
              <a:solidFill>
                <a:schemeClr val="tx2">
                  <a:lumMod val="7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1407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2DE8F-C18C-4747-B2B1-7646F4205369}"/>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PH" altLang="en-US" sz="1800">
              <a:solidFill>
                <a:srgbClr val="FFFFFF"/>
              </a:solidFill>
              <a:cs typeface="Arial" panose="020B0604020202020204" pitchFamily="34" charset="0"/>
            </a:endParaRPr>
          </a:p>
        </p:txBody>
      </p:sp>
      <p:pic>
        <p:nvPicPr>
          <p:cNvPr id="40963" name="Picture 2" descr="I:\LP Presentation Video\About your company\LP LOGO BLACK1.jpg">
            <a:extLst>
              <a:ext uri="{FF2B5EF4-FFF2-40B4-BE49-F238E27FC236}">
                <a16:creationId xmlns:a16="http://schemas.microsoft.com/office/drawing/2014/main" id="{2D59CCFA-9EE4-4D42-B197-8EB22EC67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08" b="8211"/>
          <a:stretch>
            <a:fillRect/>
          </a:stretch>
        </p:blipFill>
        <p:spPr bwMode="auto">
          <a:xfrm>
            <a:off x="-6350" y="2152650"/>
            <a:ext cx="91567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ckground4.jpg">
            <a:extLst>
              <a:ext uri="{FF2B5EF4-FFF2-40B4-BE49-F238E27FC236}">
                <a16:creationId xmlns:a16="http://schemas.microsoft.com/office/drawing/2014/main" id="{DCC6688F-439F-4B82-B916-843E95FAC0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a:extLst>
              <a:ext uri="{FF2B5EF4-FFF2-40B4-BE49-F238E27FC236}">
                <a16:creationId xmlns:a16="http://schemas.microsoft.com/office/drawing/2014/main" id="{457F3DE3-6479-4850-8621-A473181906D2}"/>
              </a:ext>
            </a:extLst>
          </p:cNvPr>
          <p:cNvSpPr txBox="1">
            <a:spLocks noChangeArrowheads="1"/>
          </p:cNvSpPr>
          <p:nvPr/>
        </p:nvSpPr>
        <p:spPr bwMode="auto">
          <a:xfrm>
            <a:off x="360363" y="2738438"/>
            <a:ext cx="8543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We are a Catholic movement committed to a life of purity, leading young men and women in pursuit of life’s true meaning according to their destiny in Christ. </a:t>
            </a:r>
            <a:endParaRPr lang="en-PH" altLang="en-US" sz="1000" i="1">
              <a:latin typeface="Arial" panose="020B0604020202020204" pitchFamily="34" charset="0"/>
            </a:endParaRPr>
          </a:p>
        </p:txBody>
      </p:sp>
      <p:sp>
        <p:nvSpPr>
          <p:cNvPr id="8196" name="TextBox 1">
            <a:extLst>
              <a:ext uri="{FF2B5EF4-FFF2-40B4-BE49-F238E27FC236}">
                <a16:creationId xmlns:a16="http://schemas.microsoft.com/office/drawing/2014/main" id="{319A1BAF-3B1D-451A-958B-6BCCC3919202}"/>
              </a:ext>
            </a:extLst>
          </p:cNvPr>
          <p:cNvSpPr txBox="1">
            <a:spLocks noChangeArrowheads="1"/>
          </p:cNvSpPr>
          <p:nvPr/>
        </p:nvSpPr>
        <p:spPr bwMode="auto">
          <a:xfrm>
            <a:off x="360363" y="2284413"/>
            <a:ext cx="854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i="1">
                <a:latin typeface="Arial Black" panose="020B0A04020102020204" pitchFamily="34" charset="0"/>
              </a:rPr>
              <a:t>VISION</a:t>
            </a:r>
          </a:p>
        </p:txBody>
      </p:sp>
      <p:sp>
        <p:nvSpPr>
          <p:cNvPr id="8197" name="TextBox 6">
            <a:extLst>
              <a:ext uri="{FF2B5EF4-FFF2-40B4-BE49-F238E27FC236}">
                <a16:creationId xmlns:a16="http://schemas.microsoft.com/office/drawing/2014/main" id="{57B0B745-2AE1-4915-BF3A-0DE6530C94F1}"/>
              </a:ext>
            </a:extLst>
          </p:cNvPr>
          <p:cNvSpPr txBox="1">
            <a:spLocks noChangeArrowheads="1"/>
          </p:cNvSpPr>
          <p:nvPr/>
        </p:nvSpPr>
        <p:spPr bwMode="auto">
          <a:xfrm>
            <a:off x="355600" y="4192588"/>
            <a:ext cx="854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We are pro-life advocates striving for purity of mind, eyes, speech and body. We commit to share our conviction by giving young people opportunities to realize and live out the value of human dignity and fraternal relationships. </a:t>
            </a:r>
            <a:endParaRPr lang="en-PH" altLang="en-US" sz="1000" i="1">
              <a:latin typeface="Arial" panose="020B0604020202020204" pitchFamily="34" charset="0"/>
            </a:endParaRPr>
          </a:p>
        </p:txBody>
      </p:sp>
      <p:sp>
        <p:nvSpPr>
          <p:cNvPr id="8198" name="TextBox 7">
            <a:extLst>
              <a:ext uri="{FF2B5EF4-FFF2-40B4-BE49-F238E27FC236}">
                <a16:creationId xmlns:a16="http://schemas.microsoft.com/office/drawing/2014/main" id="{90549595-F1DB-4B96-A093-22AE7BAB531C}"/>
              </a:ext>
            </a:extLst>
          </p:cNvPr>
          <p:cNvSpPr txBox="1">
            <a:spLocks noChangeArrowheads="1"/>
          </p:cNvSpPr>
          <p:nvPr/>
        </p:nvSpPr>
        <p:spPr bwMode="auto">
          <a:xfrm>
            <a:off x="355600" y="3736975"/>
            <a:ext cx="8545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i="1">
                <a:latin typeface="Arial Black" panose="020B0A04020102020204" pitchFamily="34" charset="0"/>
              </a:rPr>
              <a:t>MISSION</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0FC2741D-13D8-4D00-BACE-C5BF16BAB3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373D51A-58B2-4914-A522-ECB8426E4501}"/>
              </a:ext>
            </a:extLst>
          </p:cNvPr>
          <p:cNvSpPr>
            <a:spLocks noChangeArrowheads="1"/>
          </p:cNvSpPr>
          <p:nvPr/>
        </p:nvSpPr>
        <p:spPr bwMode="auto">
          <a:xfrm>
            <a:off x="723900" y="490538"/>
            <a:ext cx="7656513" cy="847725"/>
          </a:xfrm>
          <a:prstGeom prst="rect">
            <a:avLst/>
          </a:prstGeom>
          <a:solidFill>
            <a:schemeClr val="tx1"/>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a:solidFill>
                <a:srgbClr val="FFFFFF"/>
              </a:solidFill>
            </a:endParaRPr>
          </a:p>
        </p:txBody>
      </p:sp>
      <p:sp>
        <p:nvSpPr>
          <p:cNvPr id="9220" name="TextBox 2">
            <a:extLst>
              <a:ext uri="{FF2B5EF4-FFF2-40B4-BE49-F238E27FC236}">
                <a16:creationId xmlns:a16="http://schemas.microsoft.com/office/drawing/2014/main" id="{A441E343-7692-49F5-B14F-C52D322F5D4C}"/>
              </a:ext>
            </a:extLst>
          </p:cNvPr>
          <p:cNvSpPr txBox="1">
            <a:spLocks noChangeArrowheads="1"/>
          </p:cNvSpPr>
          <p:nvPr/>
        </p:nvSpPr>
        <p:spPr bwMode="auto">
          <a:xfrm>
            <a:off x="1174750" y="619125"/>
            <a:ext cx="67468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Century Gothic" panose="020B0502020202020204" pitchFamily="34" charset="0"/>
              </a:rPr>
              <a:t>BRIEF HISTORY OF THE MOVEMENT</a:t>
            </a:r>
          </a:p>
        </p:txBody>
      </p:sp>
      <p:sp>
        <p:nvSpPr>
          <p:cNvPr id="9221" name="TextBox 4">
            <a:extLst>
              <a:ext uri="{FF2B5EF4-FFF2-40B4-BE49-F238E27FC236}">
                <a16:creationId xmlns:a16="http://schemas.microsoft.com/office/drawing/2014/main" id="{3EC568BC-410B-4147-8B69-9F0B46FB290C}"/>
              </a:ext>
            </a:extLst>
          </p:cNvPr>
          <p:cNvSpPr txBox="1">
            <a:spLocks noChangeArrowheads="1"/>
          </p:cNvSpPr>
          <p:nvPr/>
        </p:nvSpPr>
        <p:spPr bwMode="auto">
          <a:xfrm>
            <a:off x="723900" y="1604963"/>
            <a:ext cx="76565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latin typeface="Arial" panose="020B0604020202020204" pitchFamily="34" charset="0"/>
              </a:rPr>
              <a:t>2016</a:t>
            </a:r>
            <a:endParaRPr lang="en-US" altLang="en-US" sz="4400">
              <a:latin typeface="Arial" panose="020B0604020202020204" pitchFamily="34" charset="0"/>
            </a:endParaRPr>
          </a:p>
          <a:p>
            <a:pPr algn="ctr" eaLnBrk="1" hangingPunct="1">
              <a:spcBef>
                <a:spcPct val="0"/>
              </a:spcBef>
              <a:buFontTx/>
              <a:buNone/>
            </a:pPr>
            <a:r>
              <a:rPr lang="en-US" altLang="en-US" sz="2400">
                <a:latin typeface="Arial" panose="020B0604020202020204" pitchFamily="34" charset="0"/>
              </a:rPr>
              <a:t>(October) Live Pure was invited to its first set of fora in the United States by St. Stephen’s Parish of Des Plaines, Illinois. </a:t>
            </a:r>
          </a:p>
          <a:p>
            <a:pPr eaLnBrk="1" hangingPunct="1">
              <a:spcBef>
                <a:spcPct val="0"/>
              </a:spcBef>
              <a:buFontTx/>
              <a:buNone/>
            </a:pPr>
            <a:endParaRPr lang="en-US" altLang="en-US" sz="3600" b="1">
              <a:latin typeface="Arial" panose="020B0604020202020204" pitchFamily="34" charset="0"/>
            </a:endParaRPr>
          </a:p>
          <a:p>
            <a:pPr algn="ctr" eaLnBrk="1" hangingPunct="1">
              <a:spcBef>
                <a:spcPct val="0"/>
              </a:spcBef>
              <a:buFontTx/>
              <a:buChar char="-"/>
            </a:pPr>
            <a:r>
              <a:rPr lang="en-US" altLang="en-US" sz="2400">
                <a:latin typeface="Arial" panose="020B0604020202020204" pitchFamily="34" charset="0"/>
              </a:rPr>
              <a:t>Three Fridays: Oct. 1, 15, 29</a:t>
            </a:r>
          </a:p>
          <a:p>
            <a:pPr algn="ctr" eaLnBrk="1" hangingPunct="1">
              <a:spcBef>
                <a:spcPct val="0"/>
              </a:spcBef>
              <a:buFontTx/>
              <a:buChar char="-"/>
            </a:pPr>
            <a:r>
              <a:rPr lang="en-US" altLang="en-US" sz="2400">
                <a:latin typeface="Arial" panose="020B0604020202020204" pitchFamily="34" charset="0"/>
              </a:rPr>
              <a:t>Around 60 participants (Ages 12-19)</a:t>
            </a:r>
          </a:p>
          <a:p>
            <a:pPr algn="ctr" eaLnBrk="1" hangingPunct="1">
              <a:spcBef>
                <a:spcPct val="0"/>
              </a:spcBef>
              <a:buFontTx/>
              <a:buChar char="-"/>
            </a:pPr>
            <a:r>
              <a:rPr lang="en-US" altLang="en-US" sz="2400">
                <a:latin typeface="Arial" panose="020B0604020202020204" pitchFamily="34" charset="0"/>
              </a:rPr>
              <a:t>Parent’s Forum: Oct. 23</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DA5F842-B738-4448-BD02-4F32305FB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lpcovenant.png">
            <a:extLst>
              <a:ext uri="{FF2B5EF4-FFF2-40B4-BE49-F238E27FC236}">
                <a16:creationId xmlns:a16="http://schemas.microsoft.com/office/drawing/2014/main" id="{6F2F8D52-8CB0-4141-A569-DA0FD86F46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8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F0E6A34D-F5CB-4D49-AD1B-D69AF3967F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8" descr="lpcovenant.png">
            <a:extLst>
              <a:ext uri="{FF2B5EF4-FFF2-40B4-BE49-F238E27FC236}">
                <a16:creationId xmlns:a16="http://schemas.microsoft.com/office/drawing/2014/main" id="{420B9424-DE16-48C0-9FE6-6B4859DDFA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5CD87E3-C82E-4D22-9301-EF6C0FD65326}"/>
              </a:ext>
            </a:extLst>
          </p:cNvPr>
          <p:cNvSpPr/>
          <p:nvPr/>
        </p:nvSpPr>
        <p:spPr>
          <a:xfrm>
            <a:off x="300038" y="2455863"/>
            <a:ext cx="8555037" cy="2674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endParaRPr lang="en-PH" altLang="en-US" sz="1800">
              <a:solidFill>
                <a:srgbClr val="FFFFFF"/>
              </a:solidFill>
              <a:cs typeface="Arial" panose="020B0604020202020204" pitchFamily="34" charset="0"/>
            </a:endParaRPr>
          </a:p>
        </p:txBody>
      </p:sp>
      <p:sp>
        <p:nvSpPr>
          <p:cNvPr id="11269" name="Rectangle 1">
            <a:extLst>
              <a:ext uri="{FF2B5EF4-FFF2-40B4-BE49-F238E27FC236}">
                <a16:creationId xmlns:a16="http://schemas.microsoft.com/office/drawing/2014/main" id="{8CCCB05E-9E00-4D79-9FD7-A1FF0AE686FC}"/>
              </a:ext>
            </a:extLst>
          </p:cNvPr>
          <p:cNvSpPr>
            <a:spLocks noChangeArrowheads="1"/>
          </p:cNvSpPr>
          <p:nvPr/>
        </p:nvSpPr>
        <p:spPr bwMode="auto">
          <a:xfrm>
            <a:off x="495300" y="2716213"/>
            <a:ext cx="81534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a:latin typeface="Century Gothic" panose="020B0502020202020204" pitchFamily="34" charset="0"/>
              </a:rPr>
              <a:t>I am created in God’s image and likeness; hence, I will live out His greatness and holiness by striving to imitate Christ and His purity.</a:t>
            </a:r>
            <a:endParaRPr lang="en-PH" altLang="en-US" sz="2400" b="1">
              <a:latin typeface="Century Gothic" panose="020B0502020202020204" pitchFamily="34" charset="0"/>
            </a:endParaRPr>
          </a:p>
          <a:p>
            <a:pPr algn="just" eaLnBrk="1" hangingPunct="1">
              <a:spcBef>
                <a:spcPct val="0"/>
              </a:spcBef>
              <a:buFontTx/>
              <a:buNone/>
            </a:pPr>
            <a:endParaRPr lang="en-US" altLang="en-US" sz="1000" b="1">
              <a:latin typeface="Century Gothic" panose="020B0502020202020204" pitchFamily="34" charset="0"/>
            </a:endParaRPr>
          </a:p>
          <a:p>
            <a:pPr algn="just" eaLnBrk="1" hangingPunct="1">
              <a:spcBef>
                <a:spcPct val="0"/>
              </a:spcBef>
              <a:buFontTx/>
              <a:buNone/>
            </a:pPr>
            <a:r>
              <a:rPr lang="en-US" altLang="en-US" sz="2400" b="1">
                <a:latin typeface="Century Gothic" panose="020B0502020202020204" pitchFamily="34" charset="0"/>
              </a:rPr>
              <a:t>I commit to practice the virtue of chastity and observe self-control over my passions and desires. </a:t>
            </a:r>
            <a:endParaRPr lang="en-PH" altLang="en-US" sz="2400" b="1">
              <a:latin typeface="Century Gothic" panose="020B0502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1A85402F-5D33-46FE-A8D5-76D225E3C8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lpcovenant.png">
            <a:extLst>
              <a:ext uri="{FF2B5EF4-FFF2-40B4-BE49-F238E27FC236}">
                <a16:creationId xmlns:a16="http://schemas.microsoft.com/office/drawing/2014/main" id="{E77F83F6-FD5E-45A5-B248-B4C7B3FA3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B527BC0-B3EA-44D6-A94D-DD246EB32EE3}"/>
              </a:ext>
            </a:extLst>
          </p:cNvPr>
          <p:cNvSpPr/>
          <p:nvPr/>
        </p:nvSpPr>
        <p:spPr>
          <a:xfrm>
            <a:off x="300038" y="2455863"/>
            <a:ext cx="8555037" cy="2674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endParaRPr lang="en-PH" altLang="en-US" sz="1800">
              <a:solidFill>
                <a:srgbClr val="FFFFFF"/>
              </a:solidFill>
              <a:cs typeface="Arial" panose="020B0604020202020204" pitchFamily="34" charset="0"/>
            </a:endParaRPr>
          </a:p>
        </p:txBody>
      </p:sp>
      <p:sp>
        <p:nvSpPr>
          <p:cNvPr id="12293" name="Rectangle 1">
            <a:extLst>
              <a:ext uri="{FF2B5EF4-FFF2-40B4-BE49-F238E27FC236}">
                <a16:creationId xmlns:a16="http://schemas.microsoft.com/office/drawing/2014/main" id="{302FFEF8-6F00-4C42-A610-FBF57AD4FF94}"/>
              </a:ext>
            </a:extLst>
          </p:cNvPr>
          <p:cNvSpPr>
            <a:spLocks noChangeArrowheads="1"/>
          </p:cNvSpPr>
          <p:nvPr/>
        </p:nvSpPr>
        <p:spPr bwMode="auto">
          <a:xfrm>
            <a:off x="495300" y="35496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a:latin typeface="Century Gothic" panose="020B0502020202020204" pitchFamily="34" charset="0"/>
              </a:rPr>
              <a:t>I will keep my </a:t>
            </a:r>
            <a:r>
              <a:rPr lang="en-US" altLang="en-US" sz="2400" b="1" u="sng">
                <a:latin typeface="Century Gothic" panose="020B0502020202020204" pitchFamily="34" charset="0"/>
              </a:rPr>
              <a:t>mind</a:t>
            </a:r>
            <a:r>
              <a:rPr lang="en-US" altLang="en-US" sz="2400" b="1">
                <a:latin typeface="Century Gothic" panose="020B0502020202020204" pitchFamily="34" charset="0"/>
              </a:rPr>
              <a:t> clean from impure and lustful thoughts. I will keep my </a:t>
            </a:r>
            <a:r>
              <a:rPr lang="en-US" altLang="en-US" sz="2400" b="1" u="sng">
                <a:latin typeface="Century Gothic" panose="020B0502020202020204" pitchFamily="34" charset="0"/>
              </a:rPr>
              <a:t>eyes</a:t>
            </a:r>
            <a:r>
              <a:rPr lang="en-US" altLang="en-US" sz="2400" b="1">
                <a:latin typeface="Century Gothic" panose="020B0502020202020204" pitchFamily="34" charset="0"/>
              </a:rPr>
              <a:t> away from pornography, as it degrades me.</a:t>
            </a:r>
            <a:endParaRPr lang="en-PH" altLang="en-US" sz="2800" b="1">
              <a:latin typeface="Century Gothic" panose="020B0502020202020204" pitchFamily="34" charset="0"/>
            </a:endParaRPr>
          </a:p>
        </p:txBody>
      </p:sp>
      <p:sp>
        <p:nvSpPr>
          <p:cNvPr id="2" name="Rectangle 1">
            <a:extLst>
              <a:ext uri="{FF2B5EF4-FFF2-40B4-BE49-F238E27FC236}">
                <a16:creationId xmlns:a16="http://schemas.microsoft.com/office/drawing/2014/main" id="{A08CCBA4-6FE9-4631-A6AB-8D8E44E10F1C}"/>
              </a:ext>
            </a:extLst>
          </p:cNvPr>
          <p:cNvSpPr>
            <a:spLocks noChangeArrowheads="1"/>
          </p:cNvSpPr>
          <p:nvPr/>
        </p:nvSpPr>
        <p:spPr bwMode="auto">
          <a:xfrm>
            <a:off x="300038" y="2805113"/>
            <a:ext cx="8555037" cy="584200"/>
          </a:xfrm>
          <a:prstGeom prst="rect">
            <a:avLst/>
          </a:prstGeom>
          <a:solidFill>
            <a:schemeClr val="tx1">
              <a:alpha val="74901"/>
            </a:schemeClr>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a:solidFill>
                <a:srgbClr val="FFFFFF"/>
              </a:solidFill>
            </a:endParaRPr>
          </a:p>
        </p:txBody>
      </p:sp>
      <p:sp>
        <p:nvSpPr>
          <p:cNvPr id="12295" name="TextBox 5">
            <a:extLst>
              <a:ext uri="{FF2B5EF4-FFF2-40B4-BE49-F238E27FC236}">
                <a16:creationId xmlns:a16="http://schemas.microsoft.com/office/drawing/2014/main" id="{69ABD910-1158-4675-A033-58082D403656}"/>
              </a:ext>
            </a:extLst>
          </p:cNvPr>
          <p:cNvSpPr txBox="1">
            <a:spLocks noChangeArrowheads="1"/>
          </p:cNvSpPr>
          <p:nvPr/>
        </p:nvSpPr>
        <p:spPr bwMode="auto">
          <a:xfrm>
            <a:off x="1487488" y="2805113"/>
            <a:ext cx="6165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PH" altLang="en-US" b="1">
                <a:solidFill>
                  <a:schemeClr val="bg1"/>
                </a:solidFill>
                <a:latin typeface="Century Gothic" panose="020B0502020202020204" pitchFamily="34" charset="0"/>
              </a:rPr>
              <a:t>I WILL FREE MY MIND.</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a:extLst>
              <a:ext uri="{FF2B5EF4-FFF2-40B4-BE49-F238E27FC236}">
                <a16:creationId xmlns:a16="http://schemas.microsoft.com/office/drawing/2014/main" id="{B33C51DF-DE10-4C9A-981A-495A2781D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descr="lpcovenant.png">
            <a:extLst>
              <a:ext uri="{FF2B5EF4-FFF2-40B4-BE49-F238E27FC236}">
                <a16:creationId xmlns:a16="http://schemas.microsoft.com/office/drawing/2014/main" id="{9874F854-20CB-4C2D-96C1-96B1E26F22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7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EA31778-FB87-4E51-98A6-14DEC98928D9}"/>
              </a:ext>
            </a:extLst>
          </p:cNvPr>
          <p:cNvSpPr/>
          <p:nvPr/>
        </p:nvSpPr>
        <p:spPr>
          <a:xfrm>
            <a:off x="300038" y="2455863"/>
            <a:ext cx="8555037" cy="2674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endParaRPr lang="en-PH" altLang="en-US" sz="1800">
              <a:solidFill>
                <a:srgbClr val="FFFFFF"/>
              </a:solidFill>
              <a:cs typeface="Arial" panose="020B0604020202020204" pitchFamily="34" charset="0"/>
            </a:endParaRPr>
          </a:p>
        </p:txBody>
      </p:sp>
      <p:sp>
        <p:nvSpPr>
          <p:cNvPr id="13317" name="Rectangle 1">
            <a:extLst>
              <a:ext uri="{FF2B5EF4-FFF2-40B4-BE49-F238E27FC236}">
                <a16:creationId xmlns:a16="http://schemas.microsoft.com/office/drawing/2014/main" id="{879754B9-6E24-4B54-B4D9-B1146B1BA9A0}"/>
              </a:ext>
            </a:extLst>
          </p:cNvPr>
          <p:cNvSpPr>
            <a:spLocks noChangeArrowheads="1"/>
          </p:cNvSpPr>
          <p:nvPr/>
        </p:nvSpPr>
        <p:spPr bwMode="auto">
          <a:xfrm>
            <a:off x="495300" y="3465513"/>
            <a:ext cx="8153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Century Gothic" panose="020B0502020202020204" pitchFamily="34" charset="0"/>
              </a:rPr>
              <a:t>My </a:t>
            </a:r>
            <a:r>
              <a:rPr lang="en-US" altLang="en-US" sz="2400" b="1" u="sng">
                <a:latin typeface="Century Gothic" panose="020B0502020202020204" pitchFamily="34" charset="0"/>
              </a:rPr>
              <a:t>speech</a:t>
            </a:r>
            <a:r>
              <a:rPr lang="en-US" altLang="en-US" sz="2400" b="1">
                <a:latin typeface="Century Gothic" panose="020B0502020202020204" pitchFamily="34" charset="0"/>
              </a:rPr>
              <a:t> will be gracious at all times. I will not speak nor laugh at green jokes, nor share and listen to stories which evoke sexual thoughts and behaviors. </a:t>
            </a:r>
            <a:endParaRPr lang="en-PH" altLang="en-US" sz="2400" b="1">
              <a:latin typeface="Century Gothic" panose="020B0502020202020204" pitchFamily="34" charset="0"/>
            </a:endParaRPr>
          </a:p>
        </p:txBody>
      </p:sp>
      <p:sp>
        <p:nvSpPr>
          <p:cNvPr id="11" name="Rectangle 10">
            <a:extLst>
              <a:ext uri="{FF2B5EF4-FFF2-40B4-BE49-F238E27FC236}">
                <a16:creationId xmlns:a16="http://schemas.microsoft.com/office/drawing/2014/main" id="{AF103655-7172-4C8E-8C0E-8BDC0016B515}"/>
              </a:ext>
            </a:extLst>
          </p:cNvPr>
          <p:cNvSpPr>
            <a:spLocks noChangeArrowheads="1"/>
          </p:cNvSpPr>
          <p:nvPr/>
        </p:nvSpPr>
        <p:spPr bwMode="auto">
          <a:xfrm>
            <a:off x="300038" y="2805113"/>
            <a:ext cx="8555037" cy="584200"/>
          </a:xfrm>
          <a:prstGeom prst="rect">
            <a:avLst/>
          </a:prstGeom>
          <a:solidFill>
            <a:schemeClr val="tx1">
              <a:alpha val="74901"/>
            </a:schemeClr>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a:solidFill>
                <a:srgbClr val="FFFFFF"/>
              </a:solidFill>
            </a:endParaRPr>
          </a:p>
        </p:txBody>
      </p:sp>
      <p:sp>
        <p:nvSpPr>
          <p:cNvPr id="13319" name="TextBox 5">
            <a:extLst>
              <a:ext uri="{FF2B5EF4-FFF2-40B4-BE49-F238E27FC236}">
                <a16:creationId xmlns:a16="http://schemas.microsoft.com/office/drawing/2014/main" id="{85DE15A2-8C5C-4433-9B24-0FE05C456D33}"/>
              </a:ext>
            </a:extLst>
          </p:cNvPr>
          <p:cNvSpPr txBox="1">
            <a:spLocks noChangeArrowheads="1"/>
          </p:cNvSpPr>
          <p:nvPr/>
        </p:nvSpPr>
        <p:spPr bwMode="auto">
          <a:xfrm>
            <a:off x="768350" y="2820988"/>
            <a:ext cx="76533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PH" altLang="en-US" b="1">
                <a:solidFill>
                  <a:schemeClr val="bg1"/>
                </a:solidFill>
                <a:latin typeface="Century Gothic" panose="020B0502020202020204" pitchFamily="34" charset="0"/>
              </a:rPr>
              <a:t>I WILL SPEAK WITH GRACE.</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778</Words>
  <Application>Microsoft Office PowerPoint</Application>
  <PresentationFormat>On-screen Show (4:3)</PresentationFormat>
  <Paragraphs>71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Arial Narrow Bold</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Live Pure Movement</dc:creator>
  <cp:lastModifiedBy>Barber Rabor</cp:lastModifiedBy>
  <cp:revision>52</cp:revision>
  <dcterms:created xsi:type="dcterms:W3CDTF">2015-06-17T05:32:13Z</dcterms:created>
  <dcterms:modified xsi:type="dcterms:W3CDTF">2024-11-19T15:55:42Z</dcterms:modified>
</cp:coreProperties>
</file>