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348"/>
    <a:srgbClr val="474D3E"/>
    <a:srgbClr val="5D6551"/>
    <a:srgbClr val="666F59"/>
    <a:srgbClr val="6E7760"/>
    <a:srgbClr val="9C8050"/>
    <a:srgbClr val="2E267D"/>
    <a:srgbClr val="E9E9E6"/>
    <a:srgbClr val="EEEEE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71"/>
    <p:restoredTop sz="95431"/>
  </p:normalViewPr>
  <p:slideViewPr>
    <p:cSldViewPr snapToGrid="0" snapToObjects="1">
      <p:cViewPr varScale="1">
        <p:scale>
          <a:sx n="103" d="100"/>
          <a:sy n="103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EACE-14F8-DA4B-8315-24429E049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26331-962D-D949-AB72-FAE4D0A39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3A24-A68C-1E49-B42A-AF6C95D1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9D865-4113-CD41-8E1E-56572B0B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E8BBC-1426-A748-8A47-827A3CFB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CA0D-D1E4-DB4A-9D14-D93A2FA9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16529-C390-5E45-AE5E-818CBF6EC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61416-EA9E-1C41-9FBB-AF17AE31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354AC-C7D5-B543-B7B6-E31B48D9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8E636-C27E-C04A-8FCC-40AA5A1E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4A576-943B-F54B-881D-9A16B46CF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26F0D-C847-3F49-9931-73F11A4F0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5143D-098E-EF43-9825-003682B0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52669-B382-CC4E-96CB-8DEDEB2E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FB58-0D26-F044-8D50-A2DCBFBD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D7AF-A87A-7741-A6EB-D926CE7E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36C70-1DA8-DB4A-955D-9082C5A56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7A851-8D57-0C4E-9CC7-0DEC42E6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6EFF-1B6C-5545-AC5A-30E1EE9D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0626-A9C3-B64F-808C-08EFFDF8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8572-524A-3A4E-807D-F19C24D3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C07DF-2300-F541-8CA4-CF2D560F5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6522-344E-3344-AF57-4CFF72B6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1D66D-211A-F141-BB17-5310EB0C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95BB2-71EA-2444-B3DA-35D2AE82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2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FDC4-8379-FD43-80DE-65D4AAE0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67642-AC63-7442-8CA7-5BEA88093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6536A-685B-D444-8D95-91966588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80BCE-524C-3844-B26A-79FC02C0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B5C90-4A6E-4644-ACB2-996E87E3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1815E-0742-7F40-9C46-6037DAC1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6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E9DE-A878-4C49-9B1D-63B933D6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5ACF-B30F-7A4F-91D9-4379510C2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3C55E-15C6-3146-A4F5-70124BA14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57D16-AB6C-954D-B0D7-755FF1C09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D53F2-DCEE-204F-89FD-78A92DEE1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25E81-24AA-124D-92F9-D0E1CDE4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A126BE-40B6-8D4E-9994-E132D11E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E9AC9-7303-5F4C-B7A5-E7BB0D20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1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907E-0415-6848-8727-71ADDE3F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CAFE1-D9A6-6F42-AA7C-E3E5064A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FE88B-0D4F-CB41-965A-35478126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DA39F-4453-F74B-BEC6-4E72FB4D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3BCE1-7FD3-B84B-AAB6-0FD3749B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9CB15-3917-A249-AB39-B8532A80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44B10-5373-5949-8CE5-7CCA34F0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7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386C-60EF-9F40-983F-779BDDC5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E922-EBBA-0E4F-A3B9-C982D8C0F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B22F5-D214-FE4F-A418-CD314971A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5F376-78D3-4B41-9F6C-A72BBE2C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E513B-4BEF-264F-B2B0-57A3FAA3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98173-3533-A64F-BC62-D266B81B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1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CEBE-A92F-5848-803B-7AE9CB7B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91808-F2CF-4F47-B84C-6BDBB7844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127CD-D4C0-924F-BBA8-25ADF7095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86167-987B-444C-B823-B62BCB97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BF11C-0AC4-D747-91EC-4E30300A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EAB2F-80E5-0A44-ADA1-D5EC9E9C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5D575-9604-F34C-A0AB-2F4CB97D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2FB4-4103-144F-9526-6C40DC3C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A48C-7B2A-7241-8D00-AA137C446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D93C6-61BB-1340-AC8C-8247E075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9023B-E3C6-034E-B942-5D8EC0A36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16" y="2035759"/>
            <a:ext cx="7282747" cy="24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2C0D3-3EBA-CF4F-B066-6CB708C2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109A0-894C-B546-AA60-271686F0D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9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470CB-05DA-5C4C-8188-C43C6BD23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1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2556A-1E21-544E-968A-85D1198F5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9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F9776-0566-B243-AC21-7EC70D2F2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7C3150-7899-464D-9249-17EC23B1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9E377-38CB-8440-BBE9-6BCC086F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53FF2-8D70-A64E-B287-1F047538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7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CB7E4-FD1D-A247-B66B-1F23867D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3BAAA9-C511-C540-95C9-F173B5DB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1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C03AC-E4B3-BF47-95AF-B03AEBF83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9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C529D-052F-6248-9676-FE69375F8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5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17924-EE48-E04A-8F30-78A42BC16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1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C523CA-CA74-504D-AC45-1AADF4378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8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98D43-1D49-0248-B5BA-0145A373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6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D46FB-B2A4-AA46-BC83-91751FAC5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0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39367-25EB-164A-99B7-DB1EC57E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13"/>
            <a:ext cx="12192001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7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admin@livechristsharechrist.net</dc:creator>
  <cp:lastModifiedBy>Emmanuel Rabor</cp:lastModifiedBy>
  <cp:revision>28</cp:revision>
  <dcterms:created xsi:type="dcterms:W3CDTF">2020-08-05T12:34:53Z</dcterms:created>
  <dcterms:modified xsi:type="dcterms:W3CDTF">2023-05-24T14:44:58Z</dcterms:modified>
</cp:coreProperties>
</file>