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503" r:id="rId3"/>
    <p:sldId id="328" r:id="rId4"/>
    <p:sldId id="329" r:id="rId5"/>
    <p:sldId id="330" r:id="rId6"/>
    <p:sldId id="327" r:id="rId7"/>
    <p:sldId id="341" r:id="rId8"/>
    <p:sldId id="333" r:id="rId9"/>
    <p:sldId id="334" r:id="rId10"/>
    <p:sldId id="342" r:id="rId11"/>
    <p:sldId id="343" r:id="rId12"/>
    <p:sldId id="337" r:id="rId13"/>
    <p:sldId id="352" r:id="rId14"/>
    <p:sldId id="355" r:id="rId15"/>
    <p:sldId id="358" r:id="rId16"/>
    <p:sldId id="483" r:id="rId17"/>
    <p:sldId id="484" r:id="rId18"/>
    <p:sldId id="500" r:id="rId19"/>
    <p:sldId id="502" r:id="rId20"/>
    <p:sldId id="501" r:id="rId21"/>
    <p:sldId id="504" r:id="rId22"/>
    <p:sldId id="505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EE9EF-EFAD-4E09-835D-A956B5B2FB40}" type="datetimeFigureOut">
              <a:rPr lang="en-US" altLang="en-US"/>
              <a:pPr>
                <a:defRPr/>
              </a:pPr>
              <a:t>4/5/2023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E1423-86A9-4151-9701-BCCB975DD6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58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9ED3-6002-4C84-BA08-A28978456AD1}" type="datetimeFigureOut">
              <a:rPr lang="en-US" altLang="en-US"/>
              <a:pPr>
                <a:defRPr/>
              </a:pPr>
              <a:t>4/5/2023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8031A-CDD9-43CD-8F13-59AD892D1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40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8AA2B-6F48-4E76-BABB-FA52F82FF8C1}" type="datetimeFigureOut">
              <a:rPr lang="en-US" altLang="en-US"/>
              <a:pPr>
                <a:defRPr/>
              </a:pPr>
              <a:t>4/5/2023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2BE92-4BC9-45EF-A8C5-36D5CFD69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22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1B59-A71D-48C6-9832-EEEA0458814B}" type="datetimeFigureOut">
              <a:rPr lang="en-US" altLang="en-US"/>
              <a:pPr>
                <a:defRPr/>
              </a:pPr>
              <a:t>4/5/2023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452DF-220E-4874-A57E-582E327E8C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45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3FB7-BCFE-4F63-BA05-4A53B28B525F}" type="datetimeFigureOut">
              <a:rPr lang="en-US" altLang="en-US"/>
              <a:pPr>
                <a:defRPr/>
              </a:pPr>
              <a:t>4/5/2023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C346-05E6-4F56-9AD2-D5146EF8E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6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E700D-23AE-44F0-A39C-37889F5411F6}" type="datetimeFigureOut">
              <a:rPr lang="en-US" altLang="en-US"/>
              <a:pPr>
                <a:defRPr/>
              </a:pPr>
              <a:t>4/5/2023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19B9-0586-4065-A377-0066EF066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74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350C7-3D38-43DF-B73B-2E434ACEA49C}" type="datetimeFigureOut">
              <a:rPr lang="en-US" altLang="en-US"/>
              <a:pPr>
                <a:defRPr/>
              </a:pPr>
              <a:t>4/5/2023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70DA-3F7E-4782-830F-99DA1D693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74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0CDE7-D16D-4450-90C1-5A893C2AD117}" type="datetimeFigureOut">
              <a:rPr lang="en-US" altLang="en-US"/>
              <a:pPr>
                <a:defRPr/>
              </a:pPr>
              <a:t>4/5/2023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31BA-BA01-4EFE-8FC5-92EC7769A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19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99D8-9619-42E7-881D-E6B7C136AE50}" type="datetimeFigureOut">
              <a:rPr lang="en-US" altLang="en-US"/>
              <a:pPr>
                <a:defRPr/>
              </a:pPr>
              <a:t>4/5/2023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962C0-9511-4465-986D-630A6A539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97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0DAC6-C845-4D49-9266-782985BF5B31}" type="datetimeFigureOut">
              <a:rPr lang="en-US" altLang="en-US"/>
              <a:pPr>
                <a:defRPr/>
              </a:pPr>
              <a:t>4/5/2023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AE319-7D0C-4CE1-ADC6-38337E62B1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40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45D8-2024-4480-BFD6-AB68B9B2EEAA}" type="datetimeFigureOut">
              <a:rPr lang="en-US" altLang="en-US"/>
              <a:pPr>
                <a:defRPr/>
              </a:pPr>
              <a:t>4/5/2023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372C-210F-49BC-B9A2-BBC14BF61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7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FFBA00-FC38-409E-ACF5-162C657F6629}" type="datetimeFigureOut">
              <a:rPr lang="en-US" altLang="en-US"/>
              <a:pPr>
                <a:defRPr/>
              </a:pPr>
              <a:t>4/5/2023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CFC0D68-DD78-42B3-8F6C-63052DF9B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15" y="2035759"/>
            <a:ext cx="7282747" cy="24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9E6ABC-940E-4607-821A-E2CAE43E9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2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0877C8-CAD8-4CB6-B6AB-613CFF902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31192"/>
            <a:ext cx="7587146" cy="53268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7DE6B6-ABDC-49DA-9312-43C39E856A7E}"/>
              </a:ext>
            </a:extLst>
          </p:cNvPr>
          <p:cNvSpPr/>
          <p:nvPr/>
        </p:nvSpPr>
        <p:spPr>
          <a:xfrm>
            <a:off x="0" y="152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LCSC for Youth at Holy Ghost Parish</a:t>
            </a:r>
            <a:b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Wood Dale, IL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98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2D6A20-D2F7-413B-9071-AC924631BCF6}"/>
              </a:ext>
            </a:extLst>
          </p:cNvPr>
          <p:cNvSpPr/>
          <p:nvPr/>
        </p:nvSpPr>
        <p:spPr>
          <a:xfrm>
            <a:off x="0" y="152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LCSC for Youth at Holy Ghost Parish</a:t>
            </a:r>
          </a:p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Wood Dale, IL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B5243-E30D-4245-8610-DB86F6803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428750"/>
            <a:ext cx="7239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8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A92E72-7482-4720-B351-1C9FF5D98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1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40292-1FFE-4630-AE71-7E2EA834A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B8671B-A321-4B2B-B527-D373455AE1A0}"/>
              </a:ext>
            </a:extLst>
          </p:cNvPr>
          <p:cNvSpPr/>
          <p:nvPr/>
        </p:nvSpPr>
        <p:spPr>
          <a:xfrm>
            <a:off x="0" y="152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LCSC for Youth at St. Cecilia Parish</a:t>
            </a:r>
            <a:b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Mount Prospect, IL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497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903AF3-6A66-4D16-8821-C8E80E138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5327"/>
            <a:ext cx="4953000" cy="68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72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E12850-77F8-4962-B408-B062C803B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450"/>
            <a:ext cx="8686800" cy="6515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B8671B-A321-4B2B-B527-D373455AE1A0}"/>
              </a:ext>
            </a:extLst>
          </p:cNvPr>
          <p:cNvSpPr/>
          <p:nvPr/>
        </p:nvSpPr>
        <p:spPr>
          <a:xfrm>
            <a:off x="1143000" y="304800"/>
            <a:ext cx="6858000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Live Pure for Youth at </a:t>
            </a:r>
          </a:p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Transfiguration Parish</a:t>
            </a:r>
          </a:p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Chicago, IL </a:t>
            </a:r>
          </a:p>
        </p:txBody>
      </p:sp>
    </p:spTree>
    <p:extLst>
      <p:ext uri="{BB962C8B-B14F-4D97-AF65-F5344CB8AC3E}">
        <p14:creationId xmlns:p14="http://schemas.microsoft.com/office/powerpoint/2010/main" val="3763707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3CAF1C-9FA1-4AEC-8E31-D92FDE8AB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73" y="1975790"/>
            <a:ext cx="4376013" cy="32820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7BFFF9-253A-49CE-81C4-F2FCA09D182A}"/>
              </a:ext>
            </a:extLst>
          </p:cNvPr>
          <p:cNvSpPr/>
          <p:nvPr/>
        </p:nvSpPr>
        <p:spPr>
          <a:xfrm>
            <a:off x="1157427" y="65291"/>
            <a:ext cx="6858000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Live Pure for Youth at </a:t>
            </a:r>
          </a:p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Transfiguration Parish</a:t>
            </a:r>
          </a:p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Chicago, IL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869E0-0A63-475B-BB61-6A492B012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5" y="1981200"/>
            <a:ext cx="4376012" cy="32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11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8EC6E6C-0DCF-43B0-ACCF-4A146C83D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1" y="0"/>
            <a:ext cx="5627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55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5EF73D-94C0-4975-9392-D68141306DAD}"/>
              </a:ext>
            </a:extLst>
          </p:cNvPr>
          <p:cNvSpPr/>
          <p:nvPr/>
        </p:nvSpPr>
        <p:spPr>
          <a:xfrm>
            <a:off x="0" y="152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Live Pure at St. Thomas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Syro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Malabar</a:t>
            </a:r>
            <a:b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Belwood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IL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38058FE-6DF1-4313-862D-E4FD50226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4FBC1F1C-94F7-7961-BEFB-D98E7DD36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1" b="11913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91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5EF73D-94C0-4975-9392-D68141306DAD}"/>
              </a:ext>
            </a:extLst>
          </p:cNvPr>
          <p:cNvSpPr/>
          <p:nvPr/>
        </p:nvSpPr>
        <p:spPr>
          <a:xfrm>
            <a:off x="0" y="152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Live Pure at St. Thomas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Syro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Malabar</a:t>
            </a:r>
            <a:b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Belwood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IL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 descr="A person speaking to 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7576BEBC-3520-4800-819C-4E870A0EA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3657600" cy="2743200"/>
          </a:xfrm>
          <a:prstGeom prst="rect">
            <a:avLst/>
          </a:prstGeom>
        </p:spPr>
      </p:pic>
      <p:pic>
        <p:nvPicPr>
          <p:cNvPr id="6" name="Picture 5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BD66AF34-F239-44E6-9AD7-FE48F7658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657600" cy="2743200"/>
          </a:xfrm>
          <a:prstGeom prst="rect">
            <a:avLst/>
          </a:prstGeom>
        </p:spPr>
      </p:pic>
      <p:pic>
        <p:nvPicPr>
          <p:cNvPr id="8" name="Picture 7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5A2C255F-551A-4B4A-9B21-E7DF88FF1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6200"/>
            <a:ext cx="3505200" cy="2628900"/>
          </a:xfrm>
          <a:prstGeom prst="rect">
            <a:avLst/>
          </a:prstGeom>
        </p:spPr>
      </p:pic>
      <p:pic>
        <p:nvPicPr>
          <p:cNvPr id="10" name="Picture 9" descr="A person standing in front of a projector screen&#10;&#10;Description automatically generated with medium confidence">
            <a:extLst>
              <a:ext uri="{FF2B5EF4-FFF2-40B4-BE49-F238E27FC236}">
                <a16:creationId xmlns:a16="http://schemas.microsoft.com/office/drawing/2014/main" id="{460CA952-FA3A-4D32-A4D6-C41E07265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86200"/>
            <a:ext cx="3220628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3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4FBC1F1C-94F7-7961-BEFB-D98E7DD36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1" b="11913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69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15" y="2035759"/>
            <a:ext cx="7282747" cy="24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7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031" y="1630973"/>
            <a:ext cx="7807569" cy="4185138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A3E2001-03A5-4B7F-8B8C-B61031D7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419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LIVE PURE – St. Stephens Parish</a:t>
            </a:r>
            <a:b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Des Plaines, IL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25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662" y="1529863"/>
            <a:ext cx="7280030" cy="4286249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031852D-605E-4AE1-80DA-347FE91E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419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LIVE PURE – St. Stephens Parish</a:t>
            </a:r>
            <a:b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Des Plaines, IL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65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0F8BDB-945C-4EF1-8982-2854E34F0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934200" cy="51284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1B2898-6E52-4882-AFE5-51FDD258477A}"/>
              </a:ext>
            </a:extLst>
          </p:cNvPr>
          <p:cNvSpPr/>
          <p:nvPr/>
        </p:nvSpPr>
        <p:spPr>
          <a:xfrm>
            <a:off x="0" y="152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LCSC for Youth St. Stephens Parish</a:t>
            </a:r>
            <a:b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Des Plaines, IL</a:t>
            </a:r>
          </a:p>
        </p:txBody>
      </p:sp>
    </p:spTree>
    <p:extLst>
      <p:ext uri="{BB962C8B-B14F-4D97-AF65-F5344CB8AC3E}">
        <p14:creationId xmlns:p14="http://schemas.microsoft.com/office/powerpoint/2010/main" val="81407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5D3048-5726-444B-9D95-74E89868F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0" y="1676401"/>
            <a:ext cx="3352184" cy="4981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D10F8-916E-492D-B78A-00C4A3055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1" y="1676401"/>
            <a:ext cx="5384799" cy="40385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9D2F9A-F971-4D78-BF8C-C1F2687F4E4A}"/>
              </a:ext>
            </a:extLst>
          </p:cNvPr>
          <p:cNvSpPr/>
          <p:nvPr/>
        </p:nvSpPr>
        <p:spPr>
          <a:xfrm>
            <a:off x="0" y="152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LCSC for Youth</a:t>
            </a:r>
          </a:p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Des Plaines, IL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87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DD2156-FC7E-4649-83AE-AC7FF8807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" y="0"/>
            <a:ext cx="8945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1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201A9-3B3A-4942-B94A-A58937A92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7" y="1676400"/>
            <a:ext cx="8590805" cy="502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6FEF7F-B41B-4D61-8A33-6800B9E5171C}"/>
              </a:ext>
            </a:extLst>
          </p:cNvPr>
          <p:cNvSpPr/>
          <p:nvPr/>
        </p:nvSpPr>
        <p:spPr>
          <a:xfrm>
            <a:off x="0" y="152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LIVE PURE at St. Cecilia Parish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b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Mt. Prospect, IL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25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E77871-5C88-4063-A036-785B32674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752600"/>
            <a:ext cx="3371850" cy="449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C95EF9-78C1-49B2-8F70-8A0D77C2E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752600"/>
            <a:ext cx="5689600" cy="4267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35345C-D37A-4F74-A412-253DB4282325}"/>
              </a:ext>
            </a:extLst>
          </p:cNvPr>
          <p:cNvSpPr/>
          <p:nvPr/>
        </p:nvSpPr>
        <p:spPr>
          <a:xfrm>
            <a:off x="0" y="152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LIVE PURE at St. Cecilia Parish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b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Mt. Prospect, IL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5069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149</Words>
  <Application>Microsoft Office PowerPoint</Application>
  <PresentationFormat>On-screen Show (4:3)</PresentationFormat>
  <Paragraphs>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LIVE PURE – St. Stephens Parish Des Plaines, IL</vt:lpstr>
      <vt:lpstr>LIVE PURE – St. Stephens Parish Des Plaines, 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Romeo Navarro</dc:creator>
  <cp:lastModifiedBy>Emmanuel Rabor</cp:lastModifiedBy>
  <cp:revision>159</cp:revision>
  <dcterms:created xsi:type="dcterms:W3CDTF">2013-09-30T18:43:00Z</dcterms:created>
  <dcterms:modified xsi:type="dcterms:W3CDTF">2023-04-05T16:14:54Z</dcterms:modified>
</cp:coreProperties>
</file>