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55" r:id="rId1"/>
  </p:sldMasterIdLst>
  <p:notesMasterIdLst>
    <p:notesMasterId r:id="rId7"/>
  </p:notesMasterIdLst>
  <p:sldIdLst>
    <p:sldId id="306" r:id="rId2"/>
    <p:sldId id="307" r:id="rId3"/>
    <p:sldId id="308" r:id="rId4"/>
    <p:sldId id="311" r:id="rId5"/>
    <p:sldId id="310" r:id="rId6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58478" autoAdjust="0"/>
  </p:normalViewPr>
  <p:slideViewPr>
    <p:cSldViewPr snapToObjects="1">
      <p:cViewPr varScale="1">
        <p:scale>
          <a:sx n="68" d="100"/>
          <a:sy n="68" d="100"/>
        </p:scale>
        <p:origin x="284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1F048A-D010-428B-A60A-1E93F8BC02E5}" type="datetimeFigureOut">
              <a:rPr lang="en-US" smtClean="0"/>
              <a:t>3/2/2022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71B1C9-BE6C-4F23-BF20-520112AC82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7333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203200" y="0"/>
            <a:ext cx="3778250" cy="6858001"/>
            <a:chOff x="203200" y="0"/>
            <a:chExt cx="3778250" cy="6858001"/>
          </a:xfrm>
        </p:grpSpPr>
        <p:sp>
          <p:nvSpPr>
            <p:cNvPr id="14" name="Freeform 6"/>
            <p:cNvSpPr/>
            <p:nvPr/>
          </p:nvSpPr>
          <p:spPr bwMode="auto">
            <a:xfrm>
              <a:off x="641350" y="0"/>
              <a:ext cx="1365250" cy="3971925"/>
            </a:xfrm>
            <a:custGeom>
              <a:avLst/>
              <a:gdLst/>
              <a:ahLst/>
              <a:cxnLst/>
              <a:rect l="0" t="0" r="r" b="b"/>
              <a:pathLst>
                <a:path w="860" h="2502">
                  <a:moveTo>
                    <a:pt x="0" y="2445"/>
                  </a:moveTo>
                  <a:lnTo>
                    <a:pt x="228" y="2502"/>
                  </a:lnTo>
                  <a:lnTo>
                    <a:pt x="860" y="0"/>
                  </a:lnTo>
                  <a:lnTo>
                    <a:pt x="620" y="0"/>
                  </a:lnTo>
                  <a:lnTo>
                    <a:pt x="0" y="24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5" name="Freeform 7"/>
            <p:cNvSpPr/>
            <p:nvPr/>
          </p:nvSpPr>
          <p:spPr bwMode="auto">
            <a:xfrm>
              <a:off x="203200" y="0"/>
              <a:ext cx="1336675" cy="3862388"/>
            </a:xfrm>
            <a:custGeom>
              <a:avLst/>
              <a:gdLst/>
              <a:ahLst/>
              <a:cxnLst/>
              <a:rect l="0" t="0" r="r" b="b"/>
              <a:pathLst>
                <a:path w="842" h="2433">
                  <a:moveTo>
                    <a:pt x="842" y="0"/>
                  </a:moveTo>
                  <a:lnTo>
                    <a:pt x="602" y="0"/>
                  </a:lnTo>
                  <a:lnTo>
                    <a:pt x="0" y="2376"/>
                  </a:lnTo>
                  <a:lnTo>
                    <a:pt x="228" y="2433"/>
                  </a:lnTo>
                  <a:lnTo>
                    <a:pt x="842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6" name="Freeform 8"/>
            <p:cNvSpPr/>
            <p:nvPr/>
          </p:nvSpPr>
          <p:spPr bwMode="auto">
            <a:xfrm>
              <a:off x="207963" y="3776663"/>
              <a:ext cx="1936750" cy="3081338"/>
            </a:xfrm>
            <a:custGeom>
              <a:avLst/>
              <a:gdLst/>
              <a:ahLst/>
              <a:cxnLst/>
              <a:rect l="0" t="0" r="r" b="b"/>
              <a:pathLst>
                <a:path w="1220" h="1941">
                  <a:moveTo>
                    <a:pt x="0" y="0"/>
                  </a:moveTo>
                  <a:lnTo>
                    <a:pt x="1166" y="1941"/>
                  </a:lnTo>
                  <a:lnTo>
                    <a:pt x="1220" y="19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0" name="Freeform 9"/>
            <p:cNvSpPr/>
            <p:nvPr/>
          </p:nvSpPr>
          <p:spPr bwMode="auto">
            <a:xfrm>
              <a:off x="646113" y="3886200"/>
              <a:ext cx="2373313" cy="2971800"/>
            </a:xfrm>
            <a:custGeom>
              <a:avLst/>
              <a:gdLst/>
              <a:ahLst/>
              <a:cxnLst/>
              <a:rect l="0" t="0" r="r" b="b"/>
              <a:pathLst>
                <a:path w="1495" h="1872">
                  <a:moveTo>
                    <a:pt x="1495" y="1872"/>
                  </a:moveTo>
                  <a:lnTo>
                    <a:pt x="0" y="0"/>
                  </a:lnTo>
                  <a:lnTo>
                    <a:pt x="1442" y="1872"/>
                  </a:lnTo>
                  <a:lnTo>
                    <a:pt x="1495" y="187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1" name="Freeform 10"/>
            <p:cNvSpPr/>
            <p:nvPr/>
          </p:nvSpPr>
          <p:spPr bwMode="auto">
            <a:xfrm>
              <a:off x="641350" y="3881438"/>
              <a:ext cx="3340100" cy="2976563"/>
            </a:xfrm>
            <a:custGeom>
              <a:avLst/>
              <a:gdLst/>
              <a:ahLst/>
              <a:cxnLst/>
              <a:rect l="0" t="0" r="r" b="b"/>
              <a:pathLst>
                <a:path w="2104" h="1875">
                  <a:moveTo>
                    <a:pt x="0" y="0"/>
                  </a:moveTo>
                  <a:lnTo>
                    <a:pt x="3" y="3"/>
                  </a:lnTo>
                  <a:lnTo>
                    <a:pt x="1498" y="1875"/>
                  </a:lnTo>
                  <a:lnTo>
                    <a:pt x="2104" y="1875"/>
                  </a:lnTo>
                  <a:lnTo>
                    <a:pt x="228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2" name="Freeform 11"/>
            <p:cNvSpPr/>
            <p:nvPr/>
          </p:nvSpPr>
          <p:spPr bwMode="auto">
            <a:xfrm>
              <a:off x="203200" y="3771900"/>
              <a:ext cx="2660650" cy="3086100"/>
            </a:xfrm>
            <a:custGeom>
              <a:avLst/>
              <a:gdLst/>
              <a:ahLst/>
              <a:cxnLst/>
              <a:rect l="0" t="0" r="r" b="b"/>
              <a:pathLst>
                <a:path w="1676" h="1944">
                  <a:moveTo>
                    <a:pt x="1676" y="1944"/>
                  </a:moveTo>
                  <a:lnTo>
                    <a:pt x="264" y="111"/>
                  </a:lnTo>
                  <a:lnTo>
                    <a:pt x="225" y="60"/>
                  </a:lnTo>
                  <a:lnTo>
                    <a:pt x="228" y="60"/>
                  </a:lnTo>
                  <a:lnTo>
                    <a:pt x="264" y="111"/>
                  </a:lnTo>
                  <a:lnTo>
                    <a:pt x="234" y="69"/>
                  </a:lnTo>
                  <a:lnTo>
                    <a:pt x="228" y="57"/>
                  </a:lnTo>
                  <a:lnTo>
                    <a:pt x="222" y="54"/>
                  </a:lnTo>
                  <a:lnTo>
                    <a:pt x="0" y="0"/>
                  </a:lnTo>
                  <a:lnTo>
                    <a:pt x="3" y="3"/>
                  </a:lnTo>
                  <a:lnTo>
                    <a:pt x="1223" y="1944"/>
                  </a:lnTo>
                  <a:lnTo>
                    <a:pt x="1676" y="1944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9673" y="914401"/>
            <a:ext cx="6947127" cy="3488266"/>
          </a:xfrm>
        </p:spPr>
        <p:txBody>
          <a:bodyPr anchor="b">
            <a:normAutofit/>
          </a:bodyPr>
          <a:lstStyle>
            <a:lvl1pPr algn="r">
              <a:defRPr sz="54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4238" y="4402666"/>
            <a:ext cx="5762563" cy="1364531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25773" y="6117336"/>
            <a:ext cx="857473" cy="365125"/>
          </a:xfrm>
        </p:spPr>
        <p:txBody>
          <a:bodyPr/>
          <a:lstStyle/>
          <a:p>
            <a:pPr>
              <a:defRPr/>
            </a:pPr>
            <a:fld id="{75CD7DA6-39FC-4B41-8630-BD183504B379}" type="datetime1">
              <a:rPr lang="en-US" smtClean="0"/>
              <a:pPr>
                <a:defRPr/>
              </a:pPr>
              <a:t>3/2/2022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23733" y="6117336"/>
            <a:ext cx="3609438" cy="365125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117336"/>
            <a:ext cx="411480" cy="365125"/>
          </a:xfrm>
        </p:spPr>
        <p:txBody>
          <a:bodyPr/>
          <a:lstStyle/>
          <a:p>
            <a:pPr>
              <a:defRPr/>
            </a:pPr>
            <a:fld id="{EFA0443F-2642-4CFE-A675-F4FF6D146C0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23" name="Freeform 12"/>
          <p:cNvSpPr/>
          <p:nvPr/>
        </p:nvSpPr>
        <p:spPr bwMode="auto">
          <a:xfrm>
            <a:off x="203200" y="3771900"/>
            <a:ext cx="361950" cy="90488"/>
          </a:xfrm>
          <a:custGeom>
            <a:avLst/>
            <a:gdLst/>
            <a:ahLst/>
            <a:cxnLst/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4" name="Freeform 13"/>
          <p:cNvSpPr/>
          <p:nvPr/>
        </p:nvSpPr>
        <p:spPr bwMode="auto">
          <a:xfrm>
            <a:off x="560388" y="3867150"/>
            <a:ext cx="61913" cy="80963"/>
          </a:xfrm>
          <a:custGeom>
            <a:avLst/>
            <a:gdLst/>
            <a:ahLst/>
            <a:cxnLst/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</p:spTree>
    <p:extLst>
      <p:ext uri="{BB962C8B-B14F-4D97-AF65-F5344CB8AC3E}">
        <p14:creationId xmlns:p14="http://schemas.microsoft.com/office/powerpoint/2010/main" val="3055009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3" y="4732865"/>
            <a:ext cx="751599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89975" y="932112"/>
            <a:ext cx="6171065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3" y="5299603"/>
            <a:ext cx="751599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8753931-D4F5-40EE-A926-1FD51265CC94}" type="datetime1">
              <a:rPr lang="en-US" smtClean="0"/>
              <a:pPr>
                <a:defRPr/>
              </a:pPr>
              <a:t>3/2/2022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4C459D-C839-4EE3-810B-10D4F50AE83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802244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685800"/>
            <a:ext cx="751599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hangingPunct="1">
              <a:defRPr/>
            </a:pPr>
            <a:fld id="{11749512-6F2A-4A84-B476-834C3AD35FF7}" type="datetime1">
              <a:rPr lang="en-US" smtClean="0">
                <a:solidFill>
                  <a:srgbClr val="FFFFFF">
                    <a:lumMod val="95000"/>
                    <a:lumOff val="5000"/>
                  </a:srgbClr>
                </a:solidFill>
              </a:rPr>
              <a:pPr eaLnBrk="1" hangingPunct="1">
                <a:defRPr/>
              </a:pPr>
              <a:t>3/2/2022</a:t>
            </a:fld>
            <a:endParaRPr lang="en-US">
              <a:solidFill>
                <a:srgbClr val="FFFFFF">
                  <a:lumMod val="95000"/>
                  <a:lumOff val="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solidFill>
                <a:srgbClr val="FFFFFF">
                  <a:lumMod val="95000"/>
                  <a:lumOff val="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hangingPunct="1"/>
            <a:fld id="{79F00DB6-6DF9-4E31-B577-723024821723}" type="slidenum">
              <a:rPr lang="en-US" smtClean="0">
                <a:solidFill>
                  <a:srgbClr val="FFFFFF">
                    <a:lumMod val="95000"/>
                    <a:lumOff val="5000"/>
                  </a:srgbClr>
                </a:solidFill>
              </a:rPr>
              <a:pPr eaLnBrk="1" hangingPunct="1"/>
              <a:t>‹#›</a:t>
            </a:fld>
            <a:endParaRPr lang="en-US">
              <a:solidFill>
                <a:srgbClr val="FFFFFF">
                  <a:lumMod val="95000"/>
                  <a:lumOff val="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82565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598235" y="3428999"/>
            <a:ext cx="6631128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3" y="4343400"/>
            <a:ext cx="751599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hangingPunct="1">
              <a:defRPr/>
            </a:pPr>
            <a:fld id="{11749512-6F2A-4A84-B476-834C3AD35FF7}" type="datetime1">
              <a:rPr lang="en-US" smtClean="0">
                <a:solidFill>
                  <a:srgbClr val="FFFFFF">
                    <a:lumMod val="95000"/>
                    <a:lumOff val="5000"/>
                  </a:srgbClr>
                </a:solidFill>
              </a:rPr>
              <a:pPr eaLnBrk="1" hangingPunct="1">
                <a:defRPr/>
              </a:pPr>
              <a:t>3/2/2022</a:t>
            </a:fld>
            <a:endParaRPr lang="en-US">
              <a:solidFill>
                <a:srgbClr val="FFFFFF">
                  <a:lumMod val="95000"/>
                  <a:lumOff val="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solidFill>
                <a:srgbClr val="FFFFFF">
                  <a:lumMod val="95000"/>
                  <a:lumOff val="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hangingPunct="1"/>
            <a:fld id="{79F00DB6-6DF9-4E31-B577-723024821723}" type="slidenum">
              <a:rPr lang="en-US" smtClean="0">
                <a:solidFill>
                  <a:srgbClr val="FFFFFF">
                    <a:lumMod val="95000"/>
                    <a:lumOff val="5000"/>
                  </a:srgbClr>
                </a:solidFill>
              </a:rPr>
              <a:pPr eaLnBrk="1" hangingPunct="1"/>
              <a:t>‹#›</a:t>
            </a:fld>
            <a:endParaRPr lang="en-US">
              <a:solidFill>
                <a:srgbClr val="FFFFFF">
                  <a:lumMod val="95000"/>
                  <a:lumOff val="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12331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3308581"/>
            <a:ext cx="751598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7381"/>
            <a:ext cx="751599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hangingPunct="1">
              <a:defRPr/>
            </a:pPr>
            <a:fld id="{11749512-6F2A-4A84-B476-834C3AD35FF7}" type="datetime1">
              <a:rPr lang="en-US" smtClean="0">
                <a:solidFill>
                  <a:srgbClr val="FFFFFF">
                    <a:lumMod val="95000"/>
                    <a:lumOff val="5000"/>
                  </a:srgbClr>
                </a:solidFill>
              </a:rPr>
              <a:pPr eaLnBrk="1" hangingPunct="1">
                <a:defRPr/>
              </a:pPr>
              <a:t>3/2/2022</a:t>
            </a:fld>
            <a:endParaRPr lang="en-US">
              <a:solidFill>
                <a:srgbClr val="FFFFFF">
                  <a:lumMod val="95000"/>
                  <a:lumOff val="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solidFill>
                <a:srgbClr val="FFFFFF">
                  <a:lumMod val="95000"/>
                  <a:lumOff val="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hangingPunct="1"/>
            <a:fld id="{79F00DB6-6DF9-4E31-B577-723024821723}" type="slidenum">
              <a:rPr lang="en-US" smtClean="0">
                <a:solidFill>
                  <a:srgbClr val="FFFFFF">
                    <a:lumMod val="95000"/>
                    <a:lumOff val="5000"/>
                  </a:srgbClr>
                </a:solidFill>
              </a:rPr>
              <a:pPr eaLnBrk="1" hangingPunct="1"/>
              <a:t>‹#›</a:t>
            </a:fld>
            <a:endParaRPr lang="en-US">
              <a:solidFill>
                <a:srgbClr val="FFFFFF">
                  <a:lumMod val="95000"/>
                  <a:lumOff val="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54603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5" y="3886200"/>
            <a:ext cx="751599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5200"/>
            <a:ext cx="751599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hangingPunct="1">
              <a:defRPr/>
            </a:pPr>
            <a:fld id="{11749512-6F2A-4A84-B476-834C3AD35FF7}" type="datetime1">
              <a:rPr lang="en-US" smtClean="0">
                <a:solidFill>
                  <a:srgbClr val="FFFFFF">
                    <a:lumMod val="95000"/>
                    <a:lumOff val="5000"/>
                  </a:srgbClr>
                </a:solidFill>
              </a:rPr>
              <a:pPr eaLnBrk="1" hangingPunct="1">
                <a:defRPr/>
              </a:pPr>
              <a:t>3/2/2022</a:t>
            </a:fld>
            <a:endParaRPr lang="en-US">
              <a:solidFill>
                <a:srgbClr val="FFFFFF">
                  <a:lumMod val="95000"/>
                  <a:lumOff val="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solidFill>
                <a:srgbClr val="FFFFFF">
                  <a:lumMod val="95000"/>
                  <a:lumOff val="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hangingPunct="1"/>
            <a:fld id="{79F00DB6-6DF9-4E31-B577-723024821723}" type="slidenum">
              <a:rPr lang="en-US" smtClean="0">
                <a:solidFill>
                  <a:srgbClr val="FFFFFF">
                    <a:lumMod val="95000"/>
                    <a:lumOff val="5000"/>
                  </a:srgbClr>
                </a:solidFill>
              </a:rPr>
              <a:pPr eaLnBrk="1" hangingPunct="1"/>
              <a:t>‹#›</a:t>
            </a:fld>
            <a:endParaRPr lang="en-US">
              <a:solidFill>
                <a:srgbClr val="FFFFFF">
                  <a:lumMod val="95000"/>
                  <a:lumOff val="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96563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685801"/>
            <a:ext cx="7515991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4" y="3505200"/>
            <a:ext cx="7515992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hangingPunct="1">
              <a:defRPr/>
            </a:pPr>
            <a:fld id="{11749512-6F2A-4A84-B476-834C3AD35FF7}" type="datetime1">
              <a:rPr lang="en-US" smtClean="0">
                <a:solidFill>
                  <a:srgbClr val="FFFFFF">
                    <a:lumMod val="95000"/>
                    <a:lumOff val="5000"/>
                  </a:srgbClr>
                </a:solidFill>
              </a:rPr>
              <a:pPr eaLnBrk="1" hangingPunct="1">
                <a:defRPr/>
              </a:pPr>
              <a:t>3/2/2022</a:t>
            </a:fld>
            <a:endParaRPr lang="en-US">
              <a:solidFill>
                <a:srgbClr val="FFFFFF">
                  <a:lumMod val="95000"/>
                  <a:lumOff val="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solidFill>
                <a:srgbClr val="FFFFFF">
                  <a:lumMod val="95000"/>
                  <a:lumOff val="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hangingPunct="1"/>
            <a:fld id="{79F00DB6-6DF9-4E31-B577-723024821723}" type="slidenum">
              <a:rPr lang="en-US" smtClean="0">
                <a:solidFill>
                  <a:srgbClr val="FFFFFF">
                    <a:lumMod val="95000"/>
                    <a:lumOff val="5000"/>
                  </a:srgbClr>
                </a:solidFill>
              </a:rPr>
              <a:pPr eaLnBrk="1" hangingPunct="1"/>
              <a:t>‹#›</a:t>
            </a:fld>
            <a:endParaRPr lang="en-US">
              <a:solidFill>
                <a:srgbClr val="FFFFFF">
                  <a:lumMod val="95000"/>
                  <a:lumOff val="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23553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6E32715-5305-432A-B2E9-3E4125DB6A11}" type="datetime1">
              <a:rPr lang="en-US" smtClean="0"/>
              <a:pPr>
                <a:defRPr/>
              </a:pPr>
              <a:t>3/2/2022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D45147-8785-4606-897C-439BC939A80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64976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1393" y="685800"/>
            <a:ext cx="1328123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524" y="685800"/>
            <a:ext cx="6016373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9F2819D-5E55-40A4-93A0-7D1BD64FDA53}" type="datetime1">
              <a:rPr lang="en-US" smtClean="0"/>
              <a:pPr>
                <a:defRPr/>
              </a:pPr>
              <a:t>3/2/2022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78C496-A72D-46D2-A2C6-BBB42667036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616534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667000"/>
            <a:ext cx="7704667" cy="333281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44329" y="6108173"/>
            <a:ext cx="857473" cy="365125"/>
          </a:xfrm>
        </p:spPr>
        <p:txBody>
          <a:bodyPr/>
          <a:lstStyle/>
          <a:p>
            <a:pPr>
              <a:defRPr/>
            </a:pPr>
            <a:fld id="{DC29DCFF-2E7D-4DEA-9A48-774CCAA873DB}" type="datetime1">
              <a:rPr lang="en-US" smtClean="0"/>
              <a:pPr>
                <a:defRPr/>
              </a:pPr>
              <a:t>3/2/2022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72647" y="6108173"/>
            <a:ext cx="5314517" cy="365125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8967" y="6108173"/>
            <a:ext cx="427833" cy="365125"/>
          </a:xfrm>
        </p:spPr>
        <p:txBody>
          <a:bodyPr/>
          <a:lstStyle/>
          <a:p>
            <a:pPr>
              <a:defRPr/>
            </a:pPr>
            <a:fld id="{69050B47-DDE4-4CA8-AC35-6FE46D8A4A4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9405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995" y="2666998"/>
            <a:ext cx="6699805" cy="2360071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6998" y="5027070"/>
            <a:ext cx="6699802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66A3969-37B1-4506-A4BC-E56002317182}" type="datetime1">
              <a:rPr lang="en-US" smtClean="0"/>
              <a:pPr>
                <a:defRPr/>
              </a:pPr>
              <a:t>3/2/2022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3317" y="6116070"/>
            <a:ext cx="413483" cy="365125"/>
          </a:xfrm>
        </p:spPr>
        <p:txBody>
          <a:bodyPr/>
          <a:lstStyle/>
          <a:p>
            <a:pPr>
              <a:defRPr/>
            </a:pPr>
            <a:fld id="{F71DD1FA-A67E-4CCE-A20C-91238DC5794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52366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685801"/>
            <a:ext cx="7704667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2133" y="2667000"/>
            <a:ext cx="3739896" cy="336867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6904" y="2667000"/>
            <a:ext cx="3739896" cy="334682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F087CF2-B6DF-495B-B996-5DEE27970418}" type="datetime1">
              <a:rPr lang="en-US" smtClean="0"/>
              <a:pPr>
                <a:defRPr/>
              </a:pPr>
              <a:t>3/2/2022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ACDA64-0B56-4B92-9A98-E5D4A50D43A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733232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9481" y="2658533"/>
            <a:ext cx="3456291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3523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1710" y="2667000"/>
            <a:ext cx="3467806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7266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23E2E88-FA23-46A7-88F7-68489C268C08}" type="datetime1">
              <a:rPr lang="en-US" smtClean="0"/>
              <a:pPr>
                <a:defRPr/>
              </a:pPr>
              <a:t>3/2/2022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CCAE8D-275E-4F7B-8EE9-8868593AE1E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52191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4864A55-93FF-453D-B5C1-421178290B45}" type="datetime1">
              <a:rPr lang="en-US" smtClean="0"/>
              <a:pPr>
                <a:defRPr/>
              </a:pPr>
              <a:t>3/2/2022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3AA2C3-A736-43DA-A056-4076DF51FCF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2488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809BAA3-4AC6-411C-A8A9-6CA9BD189022}" type="datetime1">
              <a:rPr lang="en-US" smtClean="0"/>
              <a:pPr>
                <a:defRPr/>
              </a:pPr>
              <a:t>3/2/2022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0EA212-B6A1-4A05-B5E4-0C04E7B1B78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797780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7553" y="685800"/>
            <a:ext cx="4681962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4" y="2971800"/>
            <a:ext cx="2662534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A573E77-7F44-4BB8-BCA4-A7CC7D264D6D}" type="datetime1">
              <a:rPr lang="en-US" smtClean="0"/>
              <a:pPr>
                <a:defRPr/>
              </a:pPr>
              <a:t>3/2/2022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3FE5D6-E0F2-415A-90E5-7BBDE704648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926801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332" y="1752599"/>
            <a:ext cx="4070679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97495" y="914400"/>
            <a:ext cx="2461371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2332" y="3124199"/>
            <a:ext cx="4070679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DFC986C-1079-4AE0-A8EE-06CB4F1E5FBD}" type="datetime1">
              <a:rPr lang="en-US" smtClean="0"/>
              <a:pPr>
                <a:defRPr/>
              </a:pPr>
              <a:t>3/2/2022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C2C64C-2B3E-4474-920D-9EDAB9C28A7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3488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2132013" cy="6858001"/>
            <a:chOff x="0" y="0"/>
            <a:chExt cx="2132013" cy="6858001"/>
          </a:xfrm>
        </p:grpSpPr>
        <p:sp>
          <p:nvSpPr>
            <p:cNvPr id="15" name="Freeform 6"/>
            <p:cNvSpPr/>
            <p:nvPr/>
          </p:nvSpPr>
          <p:spPr bwMode="auto">
            <a:xfrm>
              <a:off x="0" y="0"/>
              <a:ext cx="1073150" cy="5291138"/>
            </a:xfrm>
            <a:custGeom>
              <a:avLst/>
              <a:gdLst/>
              <a:ahLst/>
              <a:cxnLst/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6" name="Freeform 7"/>
            <p:cNvSpPr/>
            <p:nvPr/>
          </p:nvSpPr>
          <p:spPr bwMode="auto">
            <a:xfrm>
              <a:off x="0" y="0"/>
              <a:ext cx="758825" cy="4624388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7" name="Freeform 8"/>
            <p:cNvSpPr/>
            <p:nvPr/>
          </p:nvSpPr>
          <p:spPr bwMode="auto">
            <a:xfrm>
              <a:off x="0" y="5662613"/>
              <a:ext cx="906463" cy="1195388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8" name="Freeform 9"/>
            <p:cNvSpPr/>
            <p:nvPr/>
          </p:nvSpPr>
          <p:spPr bwMode="auto">
            <a:xfrm>
              <a:off x="0" y="5295900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9" name="Freeform 10"/>
            <p:cNvSpPr/>
            <p:nvPr/>
          </p:nvSpPr>
          <p:spPr bwMode="auto">
            <a:xfrm>
              <a:off x="0" y="5257800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0" name="Freeform 11"/>
            <p:cNvSpPr/>
            <p:nvPr/>
          </p:nvSpPr>
          <p:spPr bwMode="auto">
            <a:xfrm>
              <a:off x="0" y="5357813"/>
              <a:ext cx="1377950" cy="1500188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134" y="2667000"/>
            <a:ext cx="7704666" cy="33569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 eaLnBrk="1" hangingPunct="1">
              <a:defRPr/>
            </a:pPr>
            <a:fld id="{11749512-6F2A-4A84-B476-834C3AD35FF7}" type="datetime1">
              <a:rPr lang="en-US" smtClean="0">
                <a:solidFill>
                  <a:srgbClr val="FFFFFF">
                    <a:lumMod val="95000"/>
                    <a:lumOff val="5000"/>
                  </a:srgbClr>
                </a:solidFill>
              </a:rPr>
              <a:pPr eaLnBrk="1" hangingPunct="1">
                <a:defRPr/>
              </a:pPr>
              <a:t>3/2/2022</a:t>
            </a:fld>
            <a:endParaRPr lang="en-US">
              <a:solidFill>
                <a:srgbClr val="FFFFFF">
                  <a:lumMod val="95000"/>
                  <a:lumOff val="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 eaLnBrk="1" hangingPunct="1">
              <a:defRPr/>
            </a:pPr>
            <a:endParaRPr lang="en-US">
              <a:solidFill>
                <a:srgbClr val="FFFFFF">
                  <a:lumMod val="95000"/>
                  <a:lumOff val="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 eaLnBrk="1" hangingPunct="1"/>
            <a:fld id="{79F00DB6-6DF9-4E31-B577-723024821723}" type="slidenum">
              <a:rPr lang="en-US" smtClean="0">
                <a:solidFill>
                  <a:srgbClr val="FFFFFF">
                    <a:lumMod val="95000"/>
                    <a:lumOff val="5000"/>
                  </a:srgbClr>
                </a:solidFill>
              </a:rPr>
              <a:pPr eaLnBrk="1" hangingPunct="1"/>
              <a:t>‹#›</a:t>
            </a:fld>
            <a:endParaRPr lang="en-US">
              <a:solidFill>
                <a:srgbClr val="FFFFFF">
                  <a:lumMod val="95000"/>
                  <a:lumOff val="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9564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57" r:id="rId2"/>
    <p:sldLayoutId id="2147483758" r:id="rId3"/>
    <p:sldLayoutId id="2147483759" r:id="rId4"/>
    <p:sldLayoutId id="2147483760" r:id="rId5"/>
    <p:sldLayoutId id="2147483761" r:id="rId6"/>
    <p:sldLayoutId id="2147483762" r:id="rId7"/>
    <p:sldLayoutId id="2147483763" r:id="rId8"/>
    <p:sldLayoutId id="2147483764" r:id="rId9"/>
    <p:sldLayoutId id="2147483765" r:id="rId10"/>
    <p:sldLayoutId id="2147483766" r:id="rId11"/>
    <p:sldLayoutId id="2147483767" r:id="rId12"/>
    <p:sldLayoutId id="2147483768" r:id="rId13"/>
    <p:sldLayoutId id="2147483769" r:id="rId14"/>
    <p:sldLayoutId id="2147483770" r:id="rId15"/>
    <p:sldLayoutId id="2147483771" r:id="rId16"/>
    <p:sldLayoutId id="2147483772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5105400" cy="868363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-65" charset="0"/>
              </a:rPr>
              <a:t>Group discussion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6077" y="1600200"/>
            <a:ext cx="6553200" cy="868363"/>
          </a:xfrm>
          <a:solidFill>
            <a:schemeClr val="bg1"/>
          </a:solidFill>
        </p:spPr>
        <p:txBody>
          <a:bodyPr>
            <a:noAutofit/>
          </a:bodyPr>
          <a:lstStyle/>
          <a:p>
            <a:pPr eaLnBrk="1" hangingPunct="1">
              <a:lnSpc>
                <a:spcPts val="2463"/>
              </a:lnSpc>
              <a:buFont typeface="Arial" charset="0"/>
              <a:buNone/>
              <a:defRPr/>
            </a:pPr>
            <a:r>
              <a:rPr lang="en-US" b="1" dirty="0"/>
              <a:t>Talk 1: Jesus the Messiah</a:t>
            </a:r>
          </a:p>
          <a:p>
            <a:pPr eaLnBrk="1" hangingPunct="1">
              <a:lnSpc>
                <a:spcPts val="2463"/>
              </a:lnSpc>
              <a:buFont typeface="Arial" charset="0"/>
              <a:buNone/>
              <a:defRPr/>
            </a:pPr>
            <a:r>
              <a:rPr lang="en-US" b="1" dirty="0"/>
              <a:t>Share about your relationship with Jesus.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  <a:latin typeface="Arial Black" pitchFamily="-65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0A5D4525-7F03-4094-A01D-40EBE1924611}"/>
              </a:ext>
            </a:extLst>
          </p:cNvPr>
          <p:cNvSpPr txBox="1">
            <a:spLocks/>
          </p:cNvSpPr>
          <p:nvPr/>
        </p:nvSpPr>
        <p:spPr>
          <a:xfrm>
            <a:off x="3124200" y="4860311"/>
            <a:ext cx="5638800" cy="175260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0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lnSpc>
                <a:spcPts val="2463"/>
              </a:lnSpc>
              <a:buFont typeface="Arial" charset="0"/>
              <a:buNone/>
              <a:defRPr/>
            </a:pPr>
            <a:r>
              <a:rPr lang="en-US" b="1" dirty="0"/>
              <a:t>Talk 2: Called to Witness</a:t>
            </a:r>
          </a:p>
          <a:p>
            <a:pPr marL="0" indent="0" fontAlgn="auto">
              <a:lnSpc>
                <a:spcPts val="2463"/>
              </a:lnSpc>
              <a:buFont typeface="Arial" charset="0"/>
              <a:buNone/>
              <a:defRPr/>
            </a:pPr>
            <a:r>
              <a:rPr lang="en-US" b="1" dirty="0"/>
              <a:t>How are you responding to the love of God for you?  In holiness, in loving God, in loving neighbor.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  <a:latin typeface="Arial Black" pitchFamily="-65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731BA37-0E3F-4C0F-A903-CE39966FE43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5888960"/>
            <a:ext cx="2161051" cy="723951"/>
          </a:xfrm>
          <a:prstGeom prst="rect">
            <a:avLst/>
          </a:prstGeom>
        </p:spPr>
      </p:pic>
    </p:spTree>
  </p:cSld>
  <p:clrMapOvr>
    <a:masterClrMapping/>
  </p:clrMapOvr>
  <p:transition>
    <p:rand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5105400" cy="868363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-65" charset="0"/>
              </a:rPr>
              <a:t>Group discussion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C2630A7-3CED-446C-B9D1-F162CBE4F3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5000" y="1288270"/>
            <a:ext cx="5638800" cy="1752600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indent="0" eaLnBrk="1" hangingPunct="1">
              <a:lnSpc>
                <a:spcPts val="2463"/>
              </a:lnSpc>
              <a:buFont typeface="Arial" charset="0"/>
              <a:buNone/>
              <a:defRPr/>
            </a:pPr>
            <a:r>
              <a:rPr lang="en-US" b="1" dirty="0"/>
              <a:t>Talk 2: Called to Witness</a:t>
            </a:r>
          </a:p>
          <a:p>
            <a:pPr marL="0" indent="0" eaLnBrk="1" hangingPunct="1">
              <a:lnSpc>
                <a:spcPts val="2463"/>
              </a:lnSpc>
              <a:buFont typeface="Arial" charset="0"/>
              <a:buNone/>
              <a:defRPr/>
            </a:pPr>
            <a:r>
              <a:rPr lang="en-US" b="1" dirty="0"/>
              <a:t>How are you responding to the love of God for you?  In holiness, in loving God, in loving neighbor.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  <a:latin typeface="Arial Black" pitchFamily="-65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5667A14-0C68-43C9-B51D-DA5D0EF4A1E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5888960"/>
            <a:ext cx="2161051" cy="7239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4270191"/>
      </p:ext>
    </p:extLst>
  </p:cSld>
  <p:clrMapOvr>
    <a:masterClrMapping/>
  </p:clrMapOvr>
  <p:transition>
    <p:rand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5105400" cy="868363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-65" charset="0"/>
              </a:rPr>
              <a:t>Group discussion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6077" y="1417637"/>
            <a:ext cx="6553200" cy="1371600"/>
          </a:xfrm>
          <a:solidFill>
            <a:schemeClr val="bg1"/>
          </a:solidFill>
        </p:spPr>
        <p:txBody>
          <a:bodyPr>
            <a:noAutofit/>
          </a:bodyPr>
          <a:lstStyle/>
          <a:p>
            <a:pPr eaLnBrk="1" hangingPunct="1">
              <a:lnSpc>
                <a:spcPts val="2463"/>
              </a:lnSpc>
              <a:buFont typeface="Arial" charset="0"/>
              <a:buNone/>
              <a:defRPr/>
            </a:pPr>
            <a:r>
              <a:rPr lang="en-US" b="1" dirty="0"/>
              <a:t>Talk 3: Repentance and Faith</a:t>
            </a:r>
          </a:p>
          <a:p>
            <a:pPr eaLnBrk="1" hangingPunct="1">
              <a:lnSpc>
                <a:spcPts val="2463"/>
              </a:lnSpc>
              <a:buFont typeface="Arial" charset="0"/>
              <a:buNone/>
              <a:defRPr/>
            </a:pPr>
            <a:r>
              <a:rPr lang="en-US" b="1" dirty="0"/>
              <a:t>Share with one another areas where you need to turn more fully to God.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  <a:latin typeface="Arial Black" pitchFamily="-65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731BA37-0E3F-4C0F-A903-CE39966FE43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5888960"/>
            <a:ext cx="2161051" cy="7239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6864839"/>
      </p:ext>
    </p:extLst>
  </p:cSld>
  <p:clrMapOvr>
    <a:masterClrMapping/>
  </p:clrMapOvr>
  <p:transition>
    <p:rand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5105400" cy="868363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-65" charset="0"/>
              </a:rPr>
              <a:t>Group discussion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6077" y="1417637"/>
            <a:ext cx="6553200" cy="1371600"/>
          </a:xfrm>
          <a:solidFill>
            <a:schemeClr val="bg1"/>
          </a:solidFill>
        </p:spPr>
        <p:txBody>
          <a:bodyPr>
            <a:noAutofit/>
          </a:bodyPr>
          <a:lstStyle/>
          <a:p>
            <a:pPr eaLnBrk="1" hangingPunct="1">
              <a:lnSpc>
                <a:spcPts val="2463"/>
              </a:lnSpc>
              <a:buFont typeface="Arial" charset="0"/>
              <a:buNone/>
              <a:defRPr/>
            </a:pPr>
            <a:r>
              <a:rPr lang="en-US" b="1" dirty="0"/>
              <a:t>Talk 4: The Gift of the Holy Spirit</a:t>
            </a:r>
          </a:p>
          <a:p>
            <a:pPr eaLnBrk="1" hangingPunct="1">
              <a:lnSpc>
                <a:spcPts val="2463"/>
              </a:lnSpc>
              <a:buFont typeface="Arial" charset="0"/>
              <a:buNone/>
              <a:defRPr/>
            </a:pPr>
            <a:r>
              <a:rPr lang="en-US" b="1" dirty="0"/>
              <a:t>Share your </a:t>
            </a:r>
            <a:r>
              <a:rPr lang="en-US" b="1"/>
              <a:t>experience today.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  <a:latin typeface="Arial Black" pitchFamily="-65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731BA37-0E3F-4C0F-A903-CE39966FE43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5888960"/>
            <a:ext cx="2161051" cy="7239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7987831"/>
      </p:ext>
    </p:extLst>
  </p:cSld>
  <p:clrMapOvr>
    <a:masterClrMapping/>
  </p:clrMapOvr>
  <p:transition>
    <p:rand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5105400" cy="868363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-65" charset="0"/>
              </a:rPr>
              <a:t>Group discussion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6077" y="1417637"/>
            <a:ext cx="6553200" cy="1371600"/>
          </a:xfrm>
          <a:solidFill>
            <a:schemeClr val="bg1"/>
          </a:solidFill>
        </p:spPr>
        <p:txBody>
          <a:bodyPr>
            <a:noAutofit/>
          </a:bodyPr>
          <a:lstStyle/>
          <a:p>
            <a:pPr eaLnBrk="1" hangingPunct="1">
              <a:lnSpc>
                <a:spcPts val="2463"/>
              </a:lnSpc>
              <a:buFont typeface="Arial" charset="0"/>
              <a:buNone/>
              <a:defRPr/>
            </a:pPr>
            <a:r>
              <a:rPr lang="en-US" b="1" dirty="0"/>
              <a:t>Talk 5: Growing in the Holy Spirit</a:t>
            </a:r>
          </a:p>
          <a:p>
            <a:pPr eaLnBrk="1" hangingPunct="1">
              <a:lnSpc>
                <a:spcPts val="2463"/>
              </a:lnSpc>
              <a:buFont typeface="Arial" charset="0"/>
              <a:buNone/>
              <a:defRPr/>
            </a:pPr>
            <a:r>
              <a:rPr lang="en-US" b="1" dirty="0"/>
              <a:t>What tools to Christian growth have not been fully utilized in your life?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  <a:latin typeface="Arial Black" pitchFamily="-65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731BA37-0E3F-4C0F-A903-CE39966FE43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5888960"/>
            <a:ext cx="2161051" cy="7239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1603783"/>
      </p:ext>
    </p:extLst>
  </p:cSld>
  <p:clrMapOvr>
    <a:masterClrMapping/>
  </p:clrMapOvr>
  <p:transition>
    <p:random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EBEBEB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544</TotalTime>
  <Words>138</Words>
  <Application>Microsoft Office PowerPoint</Application>
  <PresentationFormat>On-screen Show (4:3)</PresentationFormat>
  <Paragraphs>17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Arial Black</vt:lpstr>
      <vt:lpstr>Calibri</vt:lpstr>
      <vt:lpstr>Corbel</vt:lpstr>
      <vt:lpstr>Parallax</vt:lpstr>
      <vt:lpstr>Group discussion</vt:lpstr>
      <vt:lpstr>Group discussion</vt:lpstr>
      <vt:lpstr>Group discussion</vt:lpstr>
      <vt:lpstr>Group discussion</vt:lpstr>
      <vt:lpstr>Group discussion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Emmanuel Rabor</dc:creator>
  <cp:lastModifiedBy>Emmanuel Rabor</cp:lastModifiedBy>
  <cp:revision>49</cp:revision>
  <dcterms:created xsi:type="dcterms:W3CDTF">2020-11-19T00:35:45Z</dcterms:created>
  <dcterms:modified xsi:type="dcterms:W3CDTF">2022-03-02T17:56:11Z</dcterms:modified>
</cp:coreProperties>
</file>